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A81E2-ACC5-46D2-9A65-3400C130BE7B}" v="4" dt="2025-02-05T15:00:58.2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Brace" userId="a3512a3c-da7a-4a94-afd5-f08882ce7a7a" providerId="ADAL" clId="{8CAA81E2-ACC5-46D2-9A65-3400C130BE7B}"/>
    <pc:docChg chg="modSld">
      <pc:chgData name="Ella Brace" userId="a3512a3c-da7a-4a94-afd5-f08882ce7a7a" providerId="ADAL" clId="{8CAA81E2-ACC5-46D2-9A65-3400C130BE7B}" dt="2025-02-05T15:00:58.204" v="3" actId="20577"/>
      <pc:docMkLst>
        <pc:docMk/>
      </pc:docMkLst>
      <pc:sldChg chg="modSp">
        <pc:chgData name="Ella Brace" userId="a3512a3c-da7a-4a94-afd5-f08882ce7a7a" providerId="ADAL" clId="{8CAA81E2-ACC5-46D2-9A65-3400C130BE7B}" dt="2025-02-05T15:00:58.204" v="3" actId="20577"/>
        <pc:sldMkLst>
          <pc:docMk/>
          <pc:sldMk cId="502720684" sldId="355"/>
        </pc:sldMkLst>
        <pc:spChg chg="mod">
          <ac:chgData name="Ella Brace" userId="a3512a3c-da7a-4a94-afd5-f08882ce7a7a" providerId="ADAL" clId="{8CAA81E2-ACC5-46D2-9A65-3400C130BE7B}" dt="2025-02-05T15:00:58.204" v="3" actId="20577"/>
          <ac:spMkLst>
            <pc:docMk/>
            <pc:sldMk cId="502720684" sldId="355"/>
            <ac:spMk id="17" creationId="{6E785C9F-8EAF-631B-45AD-9F84B7DED7F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 of children leaning over the camera smiling with their heads together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1139"/>
          <a:stretch/>
        </p:blipFill>
        <p:spPr>
          <a:xfrm>
            <a:off x="7059117" y="0"/>
            <a:ext cx="517629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282" y="4911120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235408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2025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2025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/>
              <a:t>Can make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337910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people who have ADHD, autism, dyslexia, dyspraxia or Tourette Syndrome and experienced challenges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say their success is because of their unique way of thinking.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6095999" y="1381539"/>
            <a:ext cx="5484655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5084133" y="4728093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Glacial Indifference"/>
              </a:rPr>
              <a:t>March 17 – 23, 2025</a:t>
            </a:r>
          </a:p>
          <a:p>
            <a:pPr algn="ctr"/>
            <a:endParaRPr lang="en-US" sz="3600" b="1" dirty="0">
              <a:latin typeface="Glacial Indifference" pitchFamily="2" charset="0"/>
            </a:endParaRPr>
          </a:p>
          <a:p>
            <a:pPr algn="ctr"/>
            <a:r>
              <a:rPr lang="en-US" sz="3600" b="1" dirty="0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355230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is Neurodiversity Celebration Week About?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6758" y="2066196"/>
            <a:ext cx="6023744" cy="4370458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5" y="3115110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BEE6381-95CB-B0BB-A629-C88A4E3A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CB2CC-D06D-CC10-AB2A-BDBF8B7E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Greta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442760-D3B9-4827-8830-23D00CFED3F1}">
  <ds:schemaRefs>
    <ds:schemaRef ds:uri="06c581f9-3869-4230-8796-afadd946b574"/>
    <ds:schemaRef ds:uri="280c429b-97f7-4466-a179-202a0e05fed6"/>
    <ds:schemaRef ds:uri="4ccd1aac-08f7-47f2-89ba-34cf93254773"/>
    <ds:schemaRef ds:uri="e9e15558-072e-4657-8c62-460f42c998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0A2601-8536-468E-80FA-7BEE82278FAB}">
  <ds:schemaRefs>
    <ds:schemaRef ds:uri="06c581f9-3869-4230-8796-afadd946b574"/>
    <ds:schemaRef ds:uri="4ccd1aac-08f7-47f2-89ba-34cf932547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b7cf5cf-f63a-4574-acef-a8eef0d7dc27}" enabled="1" method="Standar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643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.Hiragino Kaku Gothic Interface W3</vt:lpstr>
      <vt:lpstr>Arial</vt:lpstr>
      <vt:lpstr>Arial Black</vt:lpstr>
      <vt:lpstr>Calibri</vt:lpstr>
      <vt:lpstr>Glacial Indifference</vt:lpstr>
      <vt:lpstr>Open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Ella Brace</cp:lastModifiedBy>
  <cp:revision>2</cp:revision>
  <dcterms:created xsi:type="dcterms:W3CDTF">2020-09-17T18:39:48Z</dcterms:created>
  <dcterms:modified xsi:type="dcterms:W3CDTF">2025-02-05T15:01:01Z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</Properties>
</file>