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68" r:id="rId4"/>
  </p:sldMasterIdLst>
  <p:notesMasterIdLst>
    <p:notesMasterId r:id="rId27"/>
  </p:notesMasterIdLst>
  <p:handoutMasterIdLst>
    <p:handoutMasterId r:id="rId28"/>
  </p:handoutMasterIdLst>
  <p:sldIdLst>
    <p:sldId id="285" r:id="rId5"/>
    <p:sldId id="335" r:id="rId6"/>
    <p:sldId id="321" r:id="rId7"/>
    <p:sldId id="334" r:id="rId8"/>
    <p:sldId id="337" r:id="rId9"/>
    <p:sldId id="338" r:id="rId10"/>
    <p:sldId id="339" r:id="rId11"/>
    <p:sldId id="262" r:id="rId12"/>
    <p:sldId id="325" r:id="rId13"/>
    <p:sldId id="326" r:id="rId14"/>
    <p:sldId id="340" r:id="rId15"/>
    <p:sldId id="341" r:id="rId16"/>
    <p:sldId id="309" r:id="rId17"/>
    <p:sldId id="3597" r:id="rId18"/>
    <p:sldId id="328" r:id="rId19"/>
    <p:sldId id="342" r:id="rId20"/>
    <p:sldId id="343" r:id="rId21"/>
    <p:sldId id="344" r:id="rId22"/>
    <p:sldId id="346" r:id="rId23"/>
    <p:sldId id="304" r:id="rId24"/>
    <p:sldId id="332" r:id="rId25"/>
    <p:sldId id="333" r:id="rId26"/>
  </p:sldIdLst>
  <p:sldSz cx="12192000" cy="6858000"/>
  <p:notesSz cx="20104100" cy="11309350"/>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4AFA24-0349-C50A-754D-C7F251C79967}" name="Richard Peachey" initials="RP" userId="S::richardpeachey@lexxic.com::4d9a8079-9a52-4ad7-8c1d-14fcc0ed234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16A6F"/>
    <a:srgbClr val="38AD70"/>
    <a:srgbClr val="2A2760"/>
    <a:srgbClr val="8A8A8B"/>
    <a:srgbClr val="DDDBDC"/>
    <a:srgbClr val="C7E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0EF6A-945D-4457-880D-7874BA787A1E}" v="7" dt="2025-01-15T12:26:59.35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5" autoAdjust="0"/>
    <p:restoredTop sz="94660"/>
  </p:normalViewPr>
  <p:slideViewPr>
    <p:cSldViewPr snapToGrid="0">
      <p:cViewPr varScale="1">
        <p:scale>
          <a:sx n="59" d="100"/>
          <a:sy n="59" d="100"/>
        </p:scale>
        <p:origin x="584" y="52"/>
      </p:cViewPr>
      <p:guideLst>
        <p:guide orient="horz"/>
        <p:guide/>
      </p:guideLst>
    </p:cSldViewPr>
  </p:slideViewPr>
  <p:notesTextViewPr>
    <p:cViewPr>
      <p:scale>
        <a:sx n="1" d="1"/>
        <a:sy n="1" d="1"/>
      </p:scale>
      <p:origin x="0" y="0"/>
    </p:cViewPr>
  </p:notesTextViewPr>
  <p:sorterViewPr>
    <p:cViewPr>
      <p:scale>
        <a:sx n="100" d="100"/>
        <a:sy n="100" d="100"/>
      </p:scale>
      <p:origin x="0" y="-1396"/>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08868D-5847-8A40-AE07-B8465B59F8BA}"/>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DFAB45-804F-154B-B71D-BB6BFEC98101}"/>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BC31F92D-EE1A-1D48-B152-A27E1486B83D}" type="datetimeFigureOut">
              <a:rPr lang="en-US" smtClean="0"/>
              <a:t>1/15/2025</a:t>
            </a:fld>
            <a:endParaRPr lang="en-US"/>
          </a:p>
        </p:txBody>
      </p:sp>
      <p:sp>
        <p:nvSpPr>
          <p:cNvPr id="4" name="Footer Placeholder 3">
            <a:extLst>
              <a:ext uri="{FF2B5EF4-FFF2-40B4-BE49-F238E27FC236}">
                <a16:creationId xmlns:a16="http://schemas.microsoft.com/office/drawing/2014/main" id="{A45BCE7E-E541-6A40-9F1D-5F9D44609040}"/>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EF9CCE-8656-7A42-98F7-1F0B2FBEAA75}"/>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F9E0DA15-11FB-934B-B4F1-F3B55CFE7E32}" type="slidenum">
              <a:rPr lang="en-US" smtClean="0"/>
              <a:t>‹#›</a:t>
            </a:fld>
            <a:endParaRPr lang="en-US"/>
          </a:p>
        </p:txBody>
      </p:sp>
    </p:spTree>
    <p:extLst>
      <p:ext uri="{BB962C8B-B14F-4D97-AF65-F5344CB8AC3E}">
        <p14:creationId xmlns:p14="http://schemas.microsoft.com/office/powerpoint/2010/main" val="426808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F64EE56-9A82-9C43-85E8-BCC5EF71F85E}" type="datetimeFigureOut">
              <a:rPr lang="en-US" smtClean="0"/>
              <a:t>1/15/2025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D3C4F12-197D-024F-98ED-5709C218813D}" type="slidenum">
              <a:rPr lang="en-US" smtClean="0"/>
              <a:t>‹#›</a:t>
            </a:fld>
            <a:endParaRPr lang="en-US"/>
          </a:p>
        </p:txBody>
      </p:sp>
    </p:spTree>
    <p:extLst>
      <p:ext uri="{BB962C8B-B14F-4D97-AF65-F5344CB8AC3E}">
        <p14:creationId xmlns:p14="http://schemas.microsoft.com/office/powerpoint/2010/main" val="435103517"/>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lgn="l" rtl="0">
              <a:lnSpc>
                <a:spcPct val="150000"/>
              </a:lnSpc>
              <a:spcBef>
                <a:spcPts val="0"/>
              </a:spcBef>
              <a:spcAft>
                <a:spcPts val="0"/>
              </a:spcAft>
              <a:buNone/>
            </a:pPr>
            <a:r>
              <a:rPr lang="en-GB"/>
              <a:t>This term is still not so well known: dyscalculia, however, around 5% have the population have a diagnosis. </a:t>
            </a:r>
          </a:p>
          <a:p>
            <a:pPr marL="0" lvl="2" indent="0" algn="l" rtl="0">
              <a:lnSpc>
                <a:spcPct val="150000"/>
              </a:lnSpc>
              <a:spcBef>
                <a:spcPts val="0"/>
              </a:spcBef>
              <a:spcAft>
                <a:spcPts val="0"/>
              </a:spcAft>
              <a:buNone/>
            </a:pPr>
            <a:endParaRPr lang="en-GB"/>
          </a:p>
          <a:p>
            <a:pPr marL="0" lvl="2" indent="0" algn="l" rtl="0">
              <a:lnSpc>
                <a:spcPct val="150000"/>
              </a:lnSpc>
              <a:spcBef>
                <a:spcPts val="0"/>
              </a:spcBef>
              <a:spcAft>
                <a:spcPts val="0"/>
              </a:spcAft>
              <a:buNone/>
            </a:pPr>
            <a:r>
              <a:rPr lang="en-GB"/>
              <a:t>Dyscalculic individuals may have: </a:t>
            </a:r>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Poor understanding/ confusing of the signs +, -, ÷ and x</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Difficulty with times tables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mental arithmetic</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Reverse or transpose numbers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conceptualising time and judging passing of time </a:t>
            </a:r>
            <a:endParaRPr lang="en-GB"/>
          </a:p>
          <a:p>
            <a:pPr marL="336688" lvl="2" indent="-336688" algn="l" rtl="0">
              <a:lnSpc>
                <a:spcPct val="150000"/>
              </a:lnSpc>
              <a:spcBef>
                <a:spcPts val="0"/>
              </a:spcBef>
              <a:spcAft>
                <a:spcPts val="0"/>
              </a:spcAft>
              <a:buClr>
                <a:srgbClr val="595959"/>
              </a:buClr>
              <a:buSzPts val="2100"/>
              <a:buFont typeface="Arial"/>
              <a:buChar char="•"/>
            </a:pPr>
            <a:r>
              <a:rPr lang="en-GB" sz="2100">
                <a:solidFill>
                  <a:srgbClr val="595959"/>
                </a:solidFill>
                <a:latin typeface="Proxima Nova"/>
                <a:ea typeface="Proxima Nova"/>
                <a:cs typeface="Proxima Nova"/>
                <a:sym typeface="Proxima Nova"/>
              </a:rPr>
              <a:t>Challenges with everyday tasks like checking change</a:t>
            </a: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GB"/>
              <a:t>However those with dyscalculia can have a strong vocabulary and be good word smiths, they can be good problem solvers and can thing strategically where others may struggle. They can be creative both artistically and linguistically. </a:t>
            </a:r>
          </a:p>
          <a:p>
            <a:endParaRPr lang="en-US"/>
          </a:p>
          <a:p>
            <a:endParaRPr lang="en-US"/>
          </a:p>
        </p:txBody>
      </p:sp>
      <p:sp>
        <p:nvSpPr>
          <p:cNvPr id="4" name="Slide Number Placeholder 3"/>
          <p:cNvSpPr>
            <a:spLocks noGrp="1"/>
          </p:cNvSpPr>
          <p:nvPr>
            <p:ph type="sldNum" sz="quarter" idx="5"/>
          </p:nvPr>
        </p:nvSpPr>
        <p:spPr/>
        <p:txBody>
          <a:bodyPr/>
          <a:lstStyle/>
          <a:p>
            <a:fld id="{4D3C4F12-197D-024F-98ED-5709C218813D}" type="slidenum">
              <a:rPr lang="en-US" smtClean="0"/>
              <a:t>14</a:t>
            </a:fld>
            <a:endParaRPr lang="en-US"/>
          </a:p>
        </p:txBody>
      </p:sp>
    </p:spTree>
    <p:extLst>
      <p:ext uri="{BB962C8B-B14F-4D97-AF65-F5344CB8AC3E}">
        <p14:creationId xmlns:p14="http://schemas.microsoft.com/office/powerpoint/2010/main" val="515719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option 1a">
    <p:spTree>
      <p:nvGrpSpPr>
        <p:cNvPr id="1" name=""/>
        <p:cNvGrpSpPr/>
        <p:nvPr/>
      </p:nvGrpSpPr>
      <p:grpSpPr>
        <a:xfrm>
          <a:off x="0" y="0"/>
          <a:ext cx="0" cy="0"/>
          <a:chOff x="0" y="0"/>
          <a:chExt cx="0" cy="0"/>
        </a:xfrm>
      </p:grpSpPr>
      <p:pic>
        <p:nvPicPr>
          <p:cNvPr id="4" name="Picture 3" descr="A picture containing person, outdoor&#10;&#10;Description automatically generated">
            <a:extLst>
              <a:ext uri="{FF2B5EF4-FFF2-40B4-BE49-F238E27FC236}">
                <a16:creationId xmlns:a16="http://schemas.microsoft.com/office/drawing/2014/main" id="{EB466E8F-4541-0343-974E-9F9D196B95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29" r="41891"/>
          <a:stretch/>
        </p:blipFill>
        <p:spPr>
          <a:xfrm>
            <a:off x="7194639" y="0"/>
            <a:ext cx="4997361" cy="6858000"/>
          </a:xfrm>
          <a:prstGeom prst="rect">
            <a:avLst/>
          </a:prstGeom>
        </p:spPr>
      </p:pic>
      <p:sp>
        <p:nvSpPr>
          <p:cNvPr id="42" name="Text Placeholder 20">
            <a:extLst>
              <a:ext uri="{FF2B5EF4-FFF2-40B4-BE49-F238E27FC236}">
                <a16:creationId xmlns:a16="http://schemas.microsoft.com/office/drawing/2014/main" id="{D70863C1-9196-494E-A51D-ED29A7D9A0C7}"/>
              </a:ext>
            </a:extLst>
          </p:cNvPr>
          <p:cNvSpPr>
            <a:spLocks noGrp="1"/>
          </p:cNvSpPr>
          <p:nvPr>
            <p:ph type="body" sz="quarter" idx="15" hasCustomPrompt="1"/>
          </p:nvPr>
        </p:nvSpPr>
        <p:spPr>
          <a:xfrm>
            <a:off x="654911" y="2263554"/>
            <a:ext cx="6307034" cy="1299778"/>
          </a:xfrm>
          <a:prstGeom prst="rect">
            <a:avLst/>
          </a:prstGeom>
        </p:spPr>
        <p:txBody>
          <a:bodyPr lIns="0" tIns="0" rIns="0" bIns="0"/>
          <a:lstStyle>
            <a:lvl1pPr>
              <a:lnSpc>
                <a:spcPts val="6000"/>
              </a:lnSpc>
              <a:defRPr sz="5400" b="1" i="0">
                <a:solidFill>
                  <a:schemeClr val="accent5"/>
                </a:solidFill>
                <a:latin typeface="Glacial Indifference" panose="00000500000000000000" pitchFamily="2" charset="0"/>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pPr lvl="0"/>
            <a:r>
              <a:rPr lang="en-GB"/>
              <a:t>March 13-19 2023</a:t>
            </a:r>
            <a:endParaRPr lang="en-US"/>
          </a:p>
        </p:txBody>
      </p:sp>
      <p:sp>
        <p:nvSpPr>
          <p:cNvPr id="14" name="TextBox 13">
            <a:extLst>
              <a:ext uri="{FF2B5EF4-FFF2-40B4-BE49-F238E27FC236}">
                <a16:creationId xmlns:a16="http://schemas.microsoft.com/office/drawing/2014/main" id="{66E7AB3E-165A-B042-B349-EE2D42D118A3}"/>
              </a:ext>
            </a:extLst>
          </p:cNvPr>
          <p:cNvSpPr txBox="1"/>
          <p:nvPr userDrawn="1"/>
        </p:nvSpPr>
        <p:spPr>
          <a:xfrm>
            <a:off x="567764" y="5897889"/>
            <a:ext cx="3240664" cy="338554"/>
          </a:xfrm>
          <a:prstGeom prst="rect">
            <a:avLst/>
          </a:prstGeom>
          <a:noFill/>
        </p:spPr>
        <p:txBody>
          <a:bodyPr wrap="square" rtlCol="0" anchor="b">
            <a:spAutoFit/>
          </a:bodyPr>
          <a:lstStyle/>
          <a:p>
            <a:r>
              <a:rPr lang="en-US" sz="1600" b="1" err="1">
                <a:solidFill>
                  <a:schemeClr val="accent5"/>
                </a:solidFill>
                <a:latin typeface="Arial" panose="020B0604020202020204" pitchFamily="34" charset="0"/>
                <a:cs typeface="Arial" panose="020B0604020202020204" pitchFamily="34" charset="0"/>
              </a:rPr>
              <a:t>www.neurodiversityweek.com</a:t>
            </a:r>
            <a:endParaRPr lang="en-US" sz="1600" b="1">
              <a:solidFill>
                <a:schemeClr val="accent5"/>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FE754133-F41E-FE41-B249-1B24EB20282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5661" y="451793"/>
            <a:ext cx="1491471" cy="90989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C21674AB-F9F2-E649-B2E3-52CA0E07D3E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4911" y="509979"/>
            <a:ext cx="2667724" cy="907026"/>
          </a:xfrm>
          <a:prstGeom prst="rect">
            <a:avLst/>
          </a:prstGeom>
        </p:spPr>
      </p:pic>
      <p:sp>
        <p:nvSpPr>
          <p:cNvPr id="12" name="TextBox 11">
            <a:extLst>
              <a:ext uri="{FF2B5EF4-FFF2-40B4-BE49-F238E27FC236}">
                <a16:creationId xmlns:a16="http://schemas.microsoft.com/office/drawing/2014/main" id="{C9707344-5382-574A-880C-A7C367733B1F}"/>
              </a:ext>
            </a:extLst>
          </p:cNvPr>
          <p:cNvSpPr txBox="1"/>
          <p:nvPr userDrawn="1"/>
        </p:nvSpPr>
        <p:spPr>
          <a:xfrm>
            <a:off x="3555329" y="833296"/>
            <a:ext cx="3240664" cy="260392"/>
          </a:xfrm>
          <a:prstGeom prst="rect">
            <a:avLst/>
          </a:prstGeom>
          <a:noFill/>
        </p:spPr>
        <p:txBody>
          <a:bodyPr wrap="square" rtlCol="0" anchor="b">
            <a:spAutoFit/>
          </a:bodyPr>
          <a:lstStyle/>
          <a:p>
            <a:r>
              <a:rPr lang="en-GB" sz="1092" kern="1200">
                <a:solidFill>
                  <a:schemeClr val="tx1"/>
                </a:solidFill>
                <a:effectLst/>
                <a:latin typeface="+mn-lt"/>
                <a:ea typeface="+mn-ea"/>
                <a:cs typeface="+mn-cs"/>
              </a:rPr>
              <a:t>In partnership with</a:t>
            </a:r>
          </a:p>
        </p:txBody>
      </p:sp>
      <p:grpSp>
        <p:nvGrpSpPr>
          <p:cNvPr id="11" name="Group 10">
            <a:extLst>
              <a:ext uri="{FF2B5EF4-FFF2-40B4-BE49-F238E27FC236}">
                <a16:creationId xmlns:a16="http://schemas.microsoft.com/office/drawing/2014/main" id="{6C4D151D-DD46-C847-9395-D9B36D23B93A}"/>
              </a:ext>
            </a:extLst>
          </p:cNvPr>
          <p:cNvGrpSpPr/>
          <p:nvPr userDrawn="1"/>
        </p:nvGrpSpPr>
        <p:grpSpPr>
          <a:xfrm>
            <a:off x="0" y="6636718"/>
            <a:ext cx="12192000" cy="221282"/>
            <a:chOff x="0" y="6636718"/>
            <a:chExt cx="12192000" cy="221282"/>
          </a:xfrm>
        </p:grpSpPr>
        <p:sp>
          <p:nvSpPr>
            <p:cNvPr id="13" name="Rectangle 12">
              <a:extLst>
                <a:ext uri="{FF2B5EF4-FFF2-40B4-BE49-F238E27FC236}">
                  <a16:creationId xmlns:a16="http://schemas.microsoft.com/office/drawing/2014/main" id="{2D9F8D2F-B39E-6A4A-91DC-485F1FE13C9E}"/>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0FECEF-74F4-CA41-9FF6-96CA488BFF95}"/>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3A7197D4-F0C9-BC42-8CEC-D424B275568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213EE-26F0-E140-BD81-954C652DB4FC}"/>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C84091-0F54-8D44-8C29-7BA6DA257BB6}"/>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1D13D4-1541-3D48-8776-355A9B25574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Slide Number Placeholder 5">
            <a:extLst>
              <a:ext uri="{FF2B5EF4-FFF2-40B4-BE49-F238E27FC236}">
                <a16:creationId xmlns:a16="http://schemas.microsoft.com/office/drawing/2014/main" id="{76CD6EC7-F2CD-5548-BEE1-9E3973FBC939}"/>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bg1"/>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endParaRPr>
          </a:p>
        </p:txBody>
      </p:sp>
      <p:sp>
        <p:nvSpPr>
          <p:cNvPr id="2" name="Text Placeholder 20">
            <a:extLst>
              <a:ext uri="{FF2B5EF4-FFF2-40B4-BE49-F238E27FC236}">
                <a16:creationId xmlns:a16="http://schemas.microsoft.com/office/drawing/2014/main" id="{D149C3BB-42A9-9B9C-2A0D-9927C821DF1D}"/>
              </a:ext>
            </a:extLst>
          </p:cNvPr>
          <p:cNvSpPr>
            <a:spLocks noGrp="1"/>
          </p:cNvSpPr>
          <p:nvPr>
            <p:ph type="body" sz="quarter" idx="16" hasCustomPrompt="1"/>
          </p:nvPr>
        </p:nvSpPr>
        <p:spPr>
          <a:xfrm>
            <a:off x="654911" y="3899406"/>
            <a:ext cx="6307034" cy="1016974"/>
          </a:xfrm>
          <a:prstGeom prst="rect">
            <a:avLst/>
          </a:prstGeom>
        </p:spPr>
        <p:txBody>
          <a:bodyPr lIns="0" tIns="0" rIns="0" bIns="0"/>
          <a:lstStyle>
            <a:lvl1pPr>
              <a:lnSpc>
                <a:spcPct val="100000"/>
              </a:lnSpc>
              <a:defRPr sz="2000" b="0" i="0">
                <a:solidFill>
                  <a:srgbClr val="716A6F"/>
                </a:solidFill>
                <a:latin typeface="+mj-lt"/>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pPr lvl="0"/>
            <a:r>
              <a:rPr lang="en-GB"/>
              <a:t>Celebrating</a:t>
            </a:r>
            <a:br>
              <a:rPr lang="en-GB"/>
            </a:br>
            <a:r>
              <a:rPr lang="en-GB"/>
              <a:t>our unique strengths </a:t>
            </a:r>
            <a:br>
              <a:rPr lang="en-GB"/>
            </a:br>
            <a:r>
              <a:rPr lang="en-GB"/>
              <a:t>and differences</a:t>
            </a:r>
            <a:endParaRPr lang="en-US"/>
          </a:p>
        </p:txBody>
      </p:sp>
    </p:spTree>
    <p:extLst>
      <p:ext uri="{BB962C8B-B14F-4D97-AF65-F5344CB8AC3E}">
        <p14:creationId xmlns:p14="http://schemas.microsoft.com/office/powerpoint/2010/main" val="333019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6328981" y="498240"/>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875536" y="770970"/>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875536" y="1614763"/>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3847882783"/>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and tex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0EFD67-0D78-4B42-831E-A4E0D5EC7700}"/>
              </a:ext>
            </a:extLst>
          </p:cNvPr>
          <p:cNvSpPr/>
          <p:nvPr userDrawn="1"/>
        </p:nvSpPr>
        <p:spPr>
          <a:xfrm>
            <a:off x="578641" y="490204"/>
            <a:ext cx="5336366" cy="561798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highlight>
                <a:srgbClr val="DDDBDC"/>
              </a:highlight>
            </a:endParaRPr>
          </a:p>
        </p:txBody>
      </p:sp>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6328981" y="498240"/>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875536" y="770970"/>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875536" y="1614763"/>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1264596126"/>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09A5B68-579E-1E48-A952-82258CD969A5}"/>
              </a:ext>
            </a:extLst>
          </p:cNvPr>
          <p:cNvSpPr>
            <a:spLocks noGrp="1"/>
          </p:cNvSpPr>
          <p:nvPr>
            <p:ph type="pic" sz="quarter" idx="16"/>
          </p:nvPr>
        </p:nvSpPr>
        <p:spPr>
          <a:xfrm>
            <a:off x="628662" y="546792"/>
            <a:ext cx="10986663" cy="5516050"/>
          </a:xfrm>
          <a:prstGeom prst="rect">
            <a:avLst/>
          </a:prstGeom>
        </p:spPr>
        <p:txBody>
          <a:bodyPr anchor="ctr"/>
          <a:lstStyle>
            <a:lvl1pPr algn="ctr">
              <a:defRPr sz="1000">
                <a:solidFill>
                  <a:srgbClr val="FF0000"/>
                </a:solidFill>
              </a:defRPr>
            </a:lvl1pPr>
          </a:lstStyle>
          <a:p>
            <a:endParaRPr lang="en-US"/>
          </a:p>
        </p:txBody>
      </p:sp>
      <p:sp>
        <p:nvSpPr>
          <p:cNvPr id="6" name="Rectangle 5">
            <a:extLst>
              <a:ext uri="{FF2B5EF4-FFF2-40B4-BE49-F238E27FC236}">
                <a16:creationId xmlns:a16="http://schemas.microsoft.com/office/drawing/2014/main" id="{230B8A31-8667-8B42-8C8D-3D7D994E9238}"/>
              </a:ext>
            </a:extLst>
          </p:cNvPr>
          <p:cNvSpPr/>
          <p:nvPr userDrawn="1"/>
        </p:nvSpPr>
        <p:spPr>
          <a:xfrm>
            <a:off x="5486401" y="4610637"/>
            <a:ext cx="5834130" cy="1068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bg1"/>
              </a:solidFill>
            </a:endParaRPr>
          </a:p>
        </p:txBody>
      </p:sp>
      <p:sp>
        <p:nvSpPr>
          <p:cNvPr id="8" name="Text Placeholder 46">
            <a:extLst>
              <a:ext uri="{FF2B5EF4-FFF2-40B4-BE49-F238E27FC236}">
                <a16:creationId xmlns:a16="http://schemas.microsoft.com/office/drawing/2014/main" id="{0EC88CFC-D1F7-E44C-9C7A-D8E3437FEE68}"/>
              </a:ext>
            </a:extLst>
          </p:cNvPr>
          <p:cNvSpPr>
            <a:spLocks noGrp="1"/>
          </p:cNvSpPr>
          <p:nvPr>
            <p:ph type="body" sz="quarter" idx="15" hasCustomPrompt="1"/>
          </p:nvPr>
        </p:nvSpPr>
        <p:spPr>
          <a:xfrm>
            <a:off x="5640947" y="4899400"/>
            <a:ext cx="5535012" cy="599110"/>
          </a:xfrm>
          <a:prstGeom prst="rect">
            <a:avLst/>
          </a:prstGeom>
        </p:spPr>
        <p:txBody>
          <a:bodyPr wrap="square" lIns="0" tIns="0" rIns="0" bIns="0"/>
          <a:lstStyle>
            <a:lvl1pPr>
              <a:buSzPct val="100000"/>
              <a:buFontTx/>
              <a:buNone/>
              <a:defRPr sz="3000"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a:t>
            </a:r>
          </a:p>
        </p:txBody>
      </p:sp>
    </p:spTree>
    <p:extLst>
      <p:ext uri="{BB962C8B-B14F-4D97-AF65-F5344CB8AC3E}">
        <p14:creationId xmlns:p14="http://schemas.microsoft.com/office/powerpoint/2010/main" val="1239596353"/>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083D5220-CD60-974A-8589-8729E87AA894}"/>
              </a:ext>
            </a:extLst>
          </p:cNvPr>
          <p:cNvSpPr>
            <a:spLocks noGrp="1"/>
          </p:cNvSpPr>
          <p:nvPr>
            <p:ph type="body" sz="quarter" idx="27" hasCustomPrompt="1"/>
          </p:nvPr>
        </p:nvSpPr>
        <p:spPr>
          <a:xfrm>
            <a:off x="997041" y="797484"/>
            <a:ext cx="10201623" cy="829989"/>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Title</a:t>
            </a:r>
            <a:endParaRPr lang="en-US"/>
          </a:p>
        </p:txBody>
      </p:sp>
      <p:sp>
        <p:nvSpPr>
          <p:cNvPr id="4" name="Table Placeholder 2">
            <a:extLst>
              <a:ext uri="{FF2B5EF4-FFF2-40B4-BE49-F238E27FC236}">
                <a16:creationId xmlns:a16="http://schemas.microsoft.com/office/drawing/2014/main" id="{3B196DC9-AF75-8C4F-B00B-74D26687716D}"/>
              </a:ext>
            </a:extLst>
          </p:cNvPr>
          <p:cNvSpPr>
            <a:spLocks noGrp="1"/>
          </p:cNvSpPr>
          <p:nvPr>
            <p:ph type="tbl" sz="quarter" idx="28"/>
          </p:nvPr>
        </p:nvSpPr>
        <p:spPr>
          <a:xfrm>
            <a:off x="993336" y="1621122"/>
            <a:ext cx="10201624" cy="3929672"/>
          </a:xfrm>
          <a:prstGeom prst="rect">
            <a:avLst/>
          </a:prstGeom>
        </p:spPr>
        <p:txBody>
          <a:bodyPr anchor="ctr"/>
          <a:lstStyle>
            <a:lvl1pPr algn="ctr">
              <a:defRPr sz="1455" b="0" i="0">
                <a:solidFill>
                  <a:schemeClr val="bg1"/>
                </a:solidFill>
                <a:latin typeface="Arial" panose="020B0604020202020204" pitchFamily="34" charset="0"/>
                <a:cs typeface="Arial" panose="020B0604020202020204" pitchFamily="34" charset="0"/>
              </a:defRPr>
            </a:lvl1p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12A6823F-7599-414E-AAAE-605906A525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863078693"/>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icola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0FC91F-E9EC-1644-BE79-16D33D1EF256}"/>
              </a:ext>
            </a:extLst>
          </p:cNvPr>
          <p:cNvSpPr/>
          <p:nvPr userDrawn="1"/>
        </p:nvSpPr>
        <p:spPr>
          <a:xfrm>
            <a:off x="612558" y="538909"/>
            <a:ext cx="11002767" cy="5530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3" name="Text Placeholder 2">
            <a:extLst>
              <a:ext uri="{FF2B5EF4-FFF2-40B4-BE49-F238E27FC236}">
                <a16:creationId xmlns:a16="http://schemas.microsoft.com/office/drawing/2014/main" id="{3307DEA8-3063-2F43-B434-FB63C3FD1411}"/>
              </a:ext>
            </a:extLst>
          </p:cNvPr>
          <p:cNvSpPr>
            <a:spLocks noGrp="1"/>
          </p:cNvSpPr>
          <p:nvPr>
            <p:ph type="body" sz="quarter" idx="15" hasCustomPrompt="1"/>
          </p:nvPr>
        </p:nvSpPr>
        <p:spPr>
          <a:xfrm>
            <a:off x="5846653" y="1693041"/>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058864" y="2408298"/>
            <a:ext cx="10117136" cy="1916959"/>
          </a:xfrm>
          <a:prstGeom prst="rect">
            <a:avLst/>
          </a:prstGeom>
        </p:spPr>
        <p:txBody>
          <a:bodyPr anchor="ctr"/>
          <a:lstStyle>
            <a:lvl1pPr algn="ctr">
              <a:defRPr sz="1698" b="1" i="0" spc="182">
                <a:solidFill>
                  <a:srgbClr val="716A6F"/>
                </a:solidFill>
                <a:latin typeface="Arial" panose="020B0604020202020204" pitchFamily="34" charset="0"/>
                <a:cs typeface="Arial" panose="020B0604020202020204" pitchFamily="34" charset="0"/>
              </a:defRPr>
            </a:lvl1pPr>
          </a:lstStyle>
          <a:p>
            <a:pPr lvl="0"/>
            <a:r>
              <a:rPr lang="en-GB"/>
              <a:t>A quote can go here </a:t>
            </a:r>
            <a:br>
              <a:rPr lang="en-GB"/>
            </a:br>
            <a:r>
              <a:rPr lang="en-GB"/>
              <a:t>approximately twenty </a:t>
            </a:r>
            <a:br>
              <a:rPr lang="en-GB"/>
            </a:br>
            <a:r>
              <a:rPr lang="en-GB"/>
              <a:t>to thirty words.</a:t>
            </a:r>
            <a:endParaRPr lang="en-US"/>
          </a:p>
        </p:txBody>
      </p:sp>
      <p:sp>
        <p:nvSpPr>
          <p:cNvPr id="19" name="Text Placeholder 2">
            <a:extLst>
              <a:ext uri="{FF2B5EF4-FFF2-40B4-BE49-F238E27FC236}">
                <a16:creationId xmlns:a16="http://schemas.microsoft.com/office/drawing/2014/main" id="{8264D37C-A260-F042-8919-455CD0D1C614}"/>
              </a:ext>
            </a:extLst>
          </p:cNvPr>
          <p:cNvSpPr>
            <a:spLocks noGrp="1"/>
          </p:cNvSpPr>
          <p:nvPr>
            <p:ph type="body" sz="quarter" idx="18" hasCustomPrompt="1"/>
          </p:nvPr>
        </p:nvSpPr>
        <p:spPr>
          <a:xfrm>
            <a:off x="5846653" y="4099569"/>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10" name="Rectangle 9">
            <a:extLst>
              <a:ext uri="{FF2B5EF4-FFF2-40B4-BE49-F238E27FC236}">
                <a16:creationId xmlns:a16="http://schemas.microsoft.com/office/drawing/2014/main" id="{6E9F2813-DD21-F64D-8663-475627AE9763}"/>
              </a:ext>
            </a:extLst>
          </p:cNvPr>
          <p:cNvSpPr/>
          <p:nvPr userDrawn="1"/>
        </p:nvSpPr>
        <p:spPr>
          <a:xfrm>
            <a:off x="594141" y="514886"/>
            <a:ext cx="11051029" cy="5576400"/>
          </a:xfrm>
          <a:prstGeom prst="rect">
            <a:avLst/>
          </a:prstGeom>
          <a:noFill/>
          <a:ln w="508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12" name="Text Placeholder 13">
            <a:extLst>
              <a:ext uri="{FF2B5EF4-FFF2-40B4-BE49-F238E27FC236}">
                <a16:creationId xmlns:a16="http://schemas.microsoft.com/office/drawing/2014/main" id="{BE2CB0D5-D6A6-6E4B-ACDC-E5444DA3A176}"/>
              </a:ext>
            </a:extLst>
          </p:cNvPr>
          <p:cNvSpPr>
            <a:spLocks noGrp="1"/>
          </p:cNvSpPr>
          <p:nvPr>
            <p:ph type="body" sz="quarter" idx="17" hasCustomPrompt="1"/>
          </p:nvPr>
        </p:nvSpPr>
        <p:spPr>
          <a:xfrm>
            <a:off x="1058862" y="5453563"/>
            <a:ext cx="10117135" cy="417962"/>
          </a:xfrm>
          <a:prstGeom prst="rect">
            <a:avLst/>
          </a:prstGeom>
        </p:spPr>
        <p:txBody>
          <a:bodyPr/>
          <a:lstStyle>
            <a:lvl1pPr algn="ctr">
              <a:defRPr sz="1200" b="1" i="0">
                <a:solidFill>
                  <a:schemeClr val="accent4"/>
                </a:solidFill>
                <a:latin typeface="Arial" panose="020B0604020202020204" pitchFamily="34" charset="0"/>
                <a:cs typeface="Arial" panose="020B0604020202020204" pitchFamily="34" charset="0"/>
              </a:defRPr>
            </a:lvl1pPr>
          </a:lstStyle>
          <a:p>
            <a:pPr lvl="0"/>
            <a:r>
              <a:rPr lang="en-GB"/>
              <a:t>Sub title goes here / or remove</a:t>
            </a:r>
            <a:endParaRPr lang="en-US"/>
          </a:p>
        </p:txBody>
      </p:sp>
    </p:spTree>
    <p:extLst>
      <p:ext uri="{BB962C8B-B14F-4D97-AF65-F5344CB8AC3E}">
        <p14:creationId xmlns:p14="http://schemas.microsoft.com/office/powerpoint/2010/main" val="200063172"/>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4CC599-09F5-3C40-89DA-81D41F7E3F7B}"/>
              </a:ext>
            </a:extLst>
          </p:cNvPr>
          <p:cNvSpPr/>
          <p:nvPr userDrawn="1"/>
        </p:nvSpPr>
        <p:spPr>
          <a:xfrm>
            <a:off x="612558" y="538909"/>
            <a:ext cx="11002767" cy="5530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3" name="Text Placeholder 2">
            <a:extLst>
              <a:ext uri="{FF2B5EF4-FFF2-40B4-BE49-F238E27FC236}">
                <a16:creationId xmlns:a16="http://schemas.microsoft.com/office/drawing/2014/main" id="{3307DEA8-3063-2F43-B434-FB63C3FD1411}"/>
              </a:ext>
            </a:extLst>
          </p:cNvPr>
          <p:cNvSpPr>
            <a:spLocks noGrp="1"/>
          </p:cNvSpPr>
          <p:nvPr>
            <p:ph type="body" sz="quarter" idx="15" hasCustomPrompt="1"/>
          </p:nvPr>
        </p:nvSpPr>
        <p:spPr>
          <a:xfrm>
            <a:off x="3560089" y="996355"/>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4918415" cy="1430515"/>
          </a:xfrm>
          <a:prstGeom prst="rect">
            <a:avLst/>
          </a:prstGeom>
        </p:spPr>
        <p:txBody>
          <a:bodyPr/>
          <a:lstStyle>
            <a:lvl1pPr algn="ctr">
              <a:defRPr sz="1698" b="1" i="0" spc="182">
                <a:solidFill>
                  <a:srgbClr val="716A6F"/>
                </a:solidFill>
                <a:latin typeface="Arial" panose="020B0604020202020204" pitchFamily="34" charset="0"/>
                <a:cs typeface="Arial" panose="020B0604020202020204" pitchFamily="34" charset="0"/>
              </a:defRPr>
            </a:lvl1pPr>
          </a:lstStyle>
          <a:p>
            <a:pPr lvl="0"/>
            <a:r>
              <a:rPr lang="en-GB"/>
              <a:t>A quote can go here </a:t>
            </a:r>
            <a:br>
              <a:rPr lang="en-GB"/>
            </a:br>
            <a:r>
              <a:rPr lang="en-GB"/>
              <a:t>approximately twenty </a:t>
            </a:r>
            <a:br>
              <a:rPr lang="en-GB"/>
            </a:br>
            <a:r>
              <a:rPr lang="en-GB"/>
              <a:t>to thirty words.</a:t>
            </a:r>
            <a:endParaRPr lang="en-US"/>
          </a:p>
        </p:txBody>
      </p:sp>
      <p:sp>
        <p:nvSpPr>
          <p:cNvPr id="14" name="Text Placeholder 13">
            <a:extLst>
              <a:ext uri="{FF2B5EF4-FFF2-40B4-BE49-F238E27FC236}">
                <a16:creationId xmlns:a16="http://schemas.microsoft.com/office/drawing/2014/main" id="{196198FD-5DF0-C643-A2B4-95BAAA9A77BE}"/>
              </a:ext>
            </a:extLst>
          </p:cNvPr>
          <p:cNvSpPr>
            <a:spLocks noGrp="1"/>
          </p:cNvSpPr>
          <p:nvPr>
            <p:ph type="body" sz="quarter" idx="17" hasCustomPrompt="1"/>
          </p:nvPr>
        </p:nvSpPr>
        <p:spPr>
          <a:xfrm>
            <a:off x="1358662" y="3190260"/>
            <a:ext cx="4917620" cy="417962"/>
          </a:xfrm>
          <a:prstGeom prst="rect">
            <a:avLst/>
          </a:prstGeom>
        </p:spPr>
        <p:txBody>
          <a:bodyPr/>
          <a:lstStyle>
            <a:lvl1pPr algn="ctr">
              <a:defRPr sz="1600" b="0" i="0">
                <a:solidFill>
                  <a:schemeClr val="accent3"/>
                </a:solidFill>
                <a:latin typeface="Arial" panose="020B0604020202020204" pitchFamily="34" charset="0"/>
                <a:cs typeface="Arial" panose="020B0604020202020204" pitchFamily="34" charset="0"/>
              </a:defRPr>
            </a:lvl1pPr>
          </a:lstStyle>
          <a:p>
            <a:pPr lvl="0"/>
            <a:r>
              <a:rPr lang="en-GB"/>
              <a:t>The the persons name can go here</a:t>
            </a:r>
            <a:endParaRPr lang="en-US"/>
          </a:p>
        </p:txBody>
      </p:sp>
      <p:sp>
        <p:nvSpPr>
          <p:cNvPr id="19" name="Text Placeholder 2">
            <a:extLst>
              <a:ext uri="{FF2B5EF4-FFF2-40B4-BE49-F238E27FC236}">
                <a16:creationId xmlns:a16="http://schemas.microsoft.com/office/drawing/2014/main" id="{8264D37C-A260-F042-8919-455CD0D1C614}"/>
              </a:ext>
            </a:extLst>
          </p:cNvPr>
          <p:cNvSpPr>
            <a:spLocks noGrp="1"/>
          </p:cNvSpPr>
          <p:nvPr>
            <p:ph type="body" sz="quarter" idx="18" hasCustomPrompt="1"/>
          </p:nvPr>
        </p:nvSpPr>
        <p:spPr>
          <a:xfrm>
            <a:off x="3560089" y="3402883"/>
            <a:ext cx="498694" cy="667124"/>
          </a:xfrm>
          <a:prstGeom prst="rect">
            <a:avLst/>
          </a:prstGeom>
        </p:spPr>
        <p:txBody>
          <a:bodyPr/>
          <a:lstStyle>
            <a:lvl1pPr algn="ctr">
              <a:defRPr sz="6549" b="1" i="0">
                <a:solidFill>
                  <a:schemeClr val="accent2"/>
                </a:solidFill>
                <a:latin typeface="Arial Black" panose="020B0604020202020204" pitchFamily="34" charset="0"/>
                <a:cs typeface="Arial Black" panose="020B0604020202020204" pitchFamily="34" charset="0"/>
              </a:defRPr>
            </a:lvl1pPr>
          </a:lstStyle>
          <a:p>
            <a:pPr lvl="0"/>
            <a:r>
              <a:rPr lang="en-GB"/>
              <a:t>”</a:t>
            </a:r>
            <a:endParaRPr lang="en-US"/>
          </a:p>
        </p:txBody>
      </p:sp>
    </p:spTree>
    <p:extLst>
      <p:ext uri="{BB962C8B-B14F-4D97-AF65-F5344CB8AC3E}">
        <p14:creationId xmlns:p14="http://schemas.microsoft.com/office/powerpoint/2010/main" val="575599978"/>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C2A65-D71A-DA42-8C2E-A2E544C1085E}"/>
              </a:ext>
            </a:extLst>
          </p:cNvPr>
          <p:cNvSpPr/>
          <p:nvPr userDrawn="1"/>
        </p:nvSpPr>
        <p:spPr>
          <a:xfrm>
            <a:off x="612558" y="538909"/>
            <a:ext cx="11002767" cy="5530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9586059" cy="3277354"/>
          </a:xfrm>
          <a:prstGeom prst="rect">
            <a:avLst/>
          </a:prstGeom>
        </p:spPr>
        <p:txBody>
          <a:bodyPr anchor="ctr"/>
          <a:lstStyle>
            <a:lvl1pPr algn="ctr">
              <a:defRPr sz="2800" b="1" i="0" spc="182">
                <a:solidFill>
                  <a:schemeClr val="bg1"/>
                </a:solidFill>
                <a:latin typeface="Arial" panose="020B0604020202020204" pitchFamily="34" charset="0"/>
                <a:cs typeface="Arial" panose="020B0604020202020204" pitchFamily="34" charset="0"/>
              </a:defRPr>
            </a:lvl1pPr>
          </a:lstStyle>
          <a:p>
            <a:pPr lvl="0"/>
            <a:r>
              <a:rPr lang="en-GB"/>
              <a:t>Statement Slide</a:t>
            </a:r>
            <a:endParaRPr lang="en-US"/>
          </a:p>
        </p:txBody>
      </p:sp>
    </p:spTree>
    <p:extLst>
      <p:ext uri="{BB962C8B-B14F-4D97-AF65-F5344CB8AC3E}">
        <p14:creationId xmlns:p14="http://schemas.microsoft.com/office/powerpoint/2010/main" val="1247213912"/>
      </p:ext>
    </p:extLst>
  </p:cSld>
  <p:clrMapOvr>
    <a:masterClrMapping/>
  </p:clrMapOvr>
  <p:extLst>
    <p:ext uri="{DCECCB84-F9BA-43D5-87BE-67443E8EF086}">
      <p15:sldGuideLst xmlns:p15="http://schemas.microsoft.com/office/powerpoint/2012/main">
        <p15:guide id="1" orient="horz" pos="3761">
          <p15:clr>
            <a:srgbClr val="FBAE40"/>
          </p15:clr>
        </p15:guide>
        <p15:guide id="2" pos="6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te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C2A65-D71A-DA42-8C2E-A2E544C1085E}"/>
              </a:ext>
            </a:extLst>
          </p:cNvPr>
          <p:cNvSpPr/>
          <p:nvPr userDrawn="1"/>
        </p:nvSpPr>
        <p:spPr>
          <a:xfrm>
            <a:off x="612558" y="538909"/>
            <a:ext cx="11002767" cy="55308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5" name="Text Placeholder 4">
            <a:extLst>
              <a:ext uri="{FF2B5EF4-FFF2-40B4-BE49-F238E27FC236}">
                <a16:creationId xmlns:a16="http://schemas.microsoft.com/office/drawing/2014/main" id="{F21551E6-62C8-4048-9BB0-F87D02D63178}"/>
              </a:ext>
            </a:extLst>
          </p:cNvPr>
          <p:cNvSpPr>
            <a:spLocks noGrp="1"/>
          </p:cNvSpPr>
          <p:nvPr>
            <p:ph type="body" sz="quarter" idx="16" hasCustomPrompt="1"/>
          </p:nvPr>
        </p:nvSpPr>
        <p:spPr>
          <a:xfrm>
            <a:off x="1350165" y="1711612"/>
            <a:ext cx="9586059" cy="3277354"/>
          </a:xfrm>
          <a:prstGeom prst="rect">
            <a:avLst/>
          </a:prstGeom>
        </p:spPr>
        <p:txBody>
          <a:bodyPr anchor="ctr"/>
          <a:lstStyle>
            <a:lvl1pPr algn="ctr">
              <a:defRPr sz="2800" b="1" i="0" spc="182">
                <a:solidFill>
                  <a:schemeClr val="bg1"/>
                </a:solidFill>
                <a:latin typeface="Arial" panose="020B0604020202020204" pitchFamily="34" charset="0"/>
                <a:cs typeface="Arial" panose="020B0604020202020204" pitchFamily="34" charset="0"/>
              </a:defRPr>
            </a:lvl1pPr>
          </a:lstStyle>
          <a:p>
            <a:pPr lvl="0"/>
            <a:r>
              <a:rPr lang="en-GB"/>
              <a:t>Statement Slide</a:t>
            </a:r>
            <a:endParaRPr lang="en-US"/>
          </a:p>
        </p:txBody>
      </p:sp>
    </p:spTree>
    <p:extLst>
      <p:ext uri="{BB962C8B-B14F-4D97-AF65-F5344CB8AC3E}">
        <p14:creationId xmlns:p14="http://schemas.microsoft.com/office/powerpoint/2010/main" val="2938952007"/>
      </p:ext>
    </p:extLst>
  </p:cSld>
  <p:clrMapOvr>
    <a:masterClrMapping/>
  </p:clrMapOvr>
  <p:extLst>
    <p:ext uri="{DCECCB84-F9BA-43D5-87BE-67443E8EF086}">
      <p15:sldGuideLst xmlns:p15="http://schemas.microsoft.com/office/powerpoint/2012/main">
        <p15:guide id="1" orient="horz" pos="3761">
          <p15:clr>
            <a:srgbClr val="FBAE40"/>
          </p15:clr>
        </p15:guide>
        <p15:guide id="2" pos="66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2006B946-7B18-154A-ADC2-70090B7B3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468944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owchart 1">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D8CE6015-BE60-1640-B2BD-E1DDF5AE1CE7}"/>
              </a:ext>
            </a:extLst>
          </p:cNvPr>
          <p:cNvSpPr/>
          <p:nvPr userDrawn="1"/>
        </p:nvSpPr>
        <p:spPr>
          <a:xfrm>
            <a:off x="612558" y="571501"/>
            <a:ext cx="11002767" cy="56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 name="Rectangle 1">
            <a:extLst>
              <a:ext uri="{FF2B5EF4-FFF2-40B4-BE49-F238E27FC236}">
                <a16:creationId xmlns:a16="http://schemas.microsoft.com/office/drawing/2014/main" id="{EA67CBC2-1C5E-FF43-ABA2-D3F4B2828CE8}"/>
              </a:ext>
            </a:extLst>
          </p:cNvPr>
          <p:cNvSpPr/>
          <p:nvPr userDrawn="1"/>
        </p:nvSpPr>
        <p:spPr>
          <a:xfrm>
            <a:off x="696191" y="650443"/>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E64EB23-BDD3-C04A-BF17-CE5331CFE53B}"/>
              </a:ext>
            </a:extLst>
          </p:cNvPr>
          <p:cNvSpPr/>
          <p:nvPr userDrawn="1"/>
        </p:nvSpPr>
        <p:spPr>
          <a:xfrm>
            <a:off x="696191" y="2458461"/>
            <a:ext cx="1808019" cy="18080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D26329E-9506-1B42-A06F-5FBAB990F2F1}"/>
              </a:ext>
            </a:extLst>
          </p:cNvPr>
          <p:cNvSpPr/>
          <p:nvPr userDrawn="1"/>
        </p:nvSpPr>
        <p:spPr>
          <a:xfrm>
            <a:off x="696191" y="4266479"/>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1ECC67F-698B-034E-AAB8-266DF973EBF7}"/>
              </a:ext>
            </a:extLst>
          </p:cNvPr>
          <p:cNvSpPr/>
          <p:nvPr userDrawn="1"/>
        </p:nvSpPr>
        <p:spPr>
          <a:xfrm>
            <a:off x="2504209" y="650443"/>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7E61FC-FE00-A247-9BFA-5670AAF96F0A}"/>
              </a:ext>
            </a:extLst>
          </p:cNvPr>
          <p:cNvSpPr/>
          <p:nvPr userDrawn="1"/>
        </p:nvSpPr>
        <p:spPr>
          <a:xfrm>
            <a:off x="2504209" y="2458461"/>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E68EEB2-CDB8-484E-B1A6-32D7F3A864BF}"/>
              </a:ext>
            </a:extLst>
          </p:cNvPr>
          <p:cNvSpPr/>
          <p:nvPr userDrawn="1"/>
        </p:nvSpPr>
        <p:spPr>
          <a:xfrm>
            <a:off x="2504209" y="4266479"/>
            <a:ext cx="1808019" cy="18080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58FD24A-E5DC-7247-9FDF-B4DD9CB819B6}"/>
              </a:ext>
            </a:extLst>
          </p:cNvPr>
          <p:cNvSpPr/>
          <p:nvPr userDrawn="1"/>
        </p:nvSpPr>
        <p:spPr>
          <a:xfrm>
            <a:off x="4312227" y="650443"/>
            <a:ext cx="1808019" cy="18080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47D3C55-9931-484A-AD1C-7C1E07AB0D3B}"/>
              </a:ext>
            </a:extLst>
          </p:cNvPr>
          <p:cNvSpPr/>
          <p:nvPr userDrawn="1"/>
        </p:nvSpPr>
        <p:spPr>
          <a:xfrm>
            <a:off x="4312227" y="2458461"/>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1BF04C2-DBF3-764E-A3AD-D610F2A55F94}"/>
              </a:ext>
            </a:extLst>
          </p:cNvPr>
          <p:cNvSpPr/>
          <p:nvPr userDrawn="1"/>
        </p:nvSpPr>
        <p:spPr>
          <a:xfrm>
            <a:off x="4312227" y="4266479"/>
            <a:ext cx="1808019" cy="18080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4758FF1-674A-2E42-89E0-B7A0688524BD}"/>
              </a:ext>
            </a:extLst>
          </p:cNvPr>
          <p:cNvSpPr/>
          <p:nvPr userDrawn="1"/>
        </p:nvSpPr>
        <p:spPr>
          <a:xfrm>
            <a:off x="6120245" y="650443"/>
            <a:ext cx="1808019" cy="18080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FD6DC14-F0C6-1243-8C91-B3729A68D1E9}"/>
              </a:ext>
            </a:extLst>
          </p:cNvPr>
          <p:cNvSpPr/>
          <p:nvPr userDrawn="1"/>
        </p:nvSpPr>
        <p:spPr>
          <a:xfrm>
            <a:off x="6120245" y="2458461"/>
            <a:ext cx="1808019" cy="1808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6F014D3-7157-E646-A308-F963D9D23E53}"/>
              </a:ext>
            </a:extLst>
          </p:cNvPr>
          <p:cNvSpPr/>
          <p:nvPr userDrawn="1"/>
        </p:nvSpPr>
        <p:spPr>
          <a:xfrm>
            <a:off x="6120245" y="4266479"/>
            <a:ext cx="1808019" cy="1808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E771740-F71C-DF46-A5E9-E788E53F12C6}"/>
              </a:ext>
            </a:extLst>
          </p:cNvPr>
          <p:cNvSpPr/>
          <p:nvPr userDrawn="1"/>
        </p:nvSpPr>
        <p:spPr>
          <a:xfrm>
            <a:off x="7917873" y="650443"/>
            <a:ext cx="1808019" cy="18080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6E7FD65-8B50-974D-BB27-C781E3E814B9}"/>
              </a:ext>
            </a:extLst>
          </p:cNvPr>
          <p:cNvSpPr/>
          <p:nvPr userDrawn="1"/>
        </p:nvSpPr>
        <p:spPr>
          <a:xfrm>
            <a:off x="7917873" y="2458461"/>
            <a:ext cx="1808019" cy="180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AF5AEF7-71D8-E44D-8033-B16DFB2FBF9F}"/>
              </a:ext>
            </a:extLst>
          </p:cNvPr>
          <p:cNvSpPr/>
          <p:nvPr userDrawn="1"/>
        </p:nvSpPr>
        <p:spPr>
          <a:xfrm>
            <a:off x="7917873" y="4266479"/>
            <a:ext cx="1808019" cy="18080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4BBA57-0956-0246-8D3C-92F598BEED35}"/>
              </a:ext>
            </a:extLst>
          </p:cNvPr>
          <p:cNvSpPr/>
          <p:nvPr userDrawn="1"/>
        </p:nvSpPr>
        <p:spPr>
          <a:xfrm>
            <a:off x="9725891" y="650443"/>
            <a:ext cx="1808019" cy="1808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CA75677-526C-D64E-9D97-ED08BD454C62}"/>
              </a:ext>
            </a:extLst>
          </p:cNvPr>
          <p:cNvSpPr/>
          <p:nvPr userDrawn="1"/>
        </p:nvSpPr>
        <p:spPr>
          <a:xfrm>
            <a:off x="9725891" y="2458461"/>
            <a:ext cx="1808019" cy="1808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4DFEB00-A848-7940-8344-B456D7FE2A51}"/>
              </a:ext>
            </a:extLst>
          </p:cNvPr>
          <p:cNvSpPr/>
          <p:nvPr userDrawn="1"/>
        </p:nvSpPr>
        <p:spPr>
          <a:xfrm>
            <a:off x="9725891" y="4266479"/>
            <a:ext cx="1808019" cy="1808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laceholder 46">
            <a:extLst>
              <a:ext uri="{FF2B5EF4-FFF2-40B4-BE49-F238E27FC236}">
                <a16:creationId xmlns:a16="http://schemas.microsoft.com/office/drawing/2014/main" id="{A302F693-A3DB-944C-B62C-E4B317B5894F}"/>
              </a:ext>
            </a:extLst>
          </p:cNvPr>
          <p:cNvSpPr>
            <a:spLocks noGrp="1"/>
          </p:cNvSpPr>
          <p:nvPr>
            <p:ph type="body" sz="quarter" idx="15" hasCustomPrompt="1"/>
          </p:nvPr>
        </p:nvSpPr>
        <p:spPr>
          <a:xfrm>
            <a:off x="2725430" y="843805"/>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1" name="Text Placeholder 46">
            <a:extLst>
              <a:ext uri="{FF2B5EF4-FFF2-40B4-BE49-F238E27FC236}">
                <a16:creationId xmlns:a16="http://schemas.microsoft.com/office/drawing/2014/main" id="{76DD1D5F-9D40-4044-A185-5318D6CD6E84}"/>
              </a:ext>
            </a:extLst>
          </p:cNvPr>
          <p:cNvSpPr>
            <a:spLocks noGrp="1"/>
          </p:cNvSpPr>
          <p:nvPr>
            <p:ph type="body" sz="quarter" idx="16" hasCustomPrompt="1"/>
          </p:nvPr>
        </p:nvSpPr>
        <p:spPr>
          <a:xfrm>
            <a:off x="4512667" y="269338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2" name="Text Placeholder 46">
            <a:extLst>
              <a:ext uri="{FF2B5EF4-FFF2-40B4-BE49-F238E27FC236}">
                <a16:creationId xmlns:a16="http://schemas.microsoft.com/office/drawing/2014/main" id="{3FA8719F-28CC-6D43-AD05-C5CA35CE9150}"/>
              </a:ext>
            </a:extLst>
          </p:cNvPr>
          <p:cNvSpPr>
            <a:spLocks noGrp="1"/>
          </p:cNvSpPr>
          <p:nvPr>
            <p:ph type="body" sz="quarter" idx="17" hasCustomPrompt="1"/>
          </p:nvPr>
        </p:nvSpPr>
        <p:spPr>
          <a:xfrm>
            <a:off x="8149485" y="269338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3" name="Text Placeholder 46">
            <a:extLst>
              <a:ext uri="{FF2B5EF4-FFF2-40B4-BE49-F238E27FC236}">
                <a16:creationId xmlns:a16="http://schemas.microsoft.com/office/drawing/2014/main" id="{DE3C6A1B-0063-5A42-8279-00D81BC93051}"/>
              </a:ext>
            </a:extLst>
          </p:cNvPr>
          <p:cNvSpPr>
            <a:spLocks noGrp="1"/>
          </p:cNvSpPr>
          <p:nvPr>
            <p:ph type="body" sz="quarter" idx="18" hasCustomPrompt="1"/>
          </p:nvPr>
        </p:nvSpPr>
        <p:spPr>
          <a:xfrm>
            <a:off x="896630" y="451179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
        <p:nvSpPr>
          <p:cNvPr id="74" name="Text Placeholder 46">
            <a:extLst>
              <a:ext uri="{FF2B5EF4-FFF2-40B4-BE49-F238E27FC236}">
                <a16:creationId xmlns:a16="http://schemas.microsoft.com/office/drawing/2014/main" id="{CEDD1F62-0A5A-5840-BF36-830FEB71A7E9}"/>
              </a:ext>
            </a:extLst>
          </p:cNvPr>
          <p:cNvSpPr>
            <a:spLocks noGrp="1"/>
          </p:cNvSpPr>
          <p:nvPr>
            <p:ph type="body" sz="quarter" idx="19" hasCustomPrompt="1"/>
          </p:nvPr>
        </p:nvSpPr>
        <p:spPr>
          <a:xfrm>
            <a:off x="6372639" y="4511796"/>
            <a:ext cx="1316634" cy="1327895"/>
          </a:xfrm>
          <a:prstGeom prst="rect">
            <a:avLst/>
          </a:prstGeom>
        </p:spPr>
        <p:txBody>
          <a:bodyPr wrap="square" lIns="0" tIns="0" rIns="0" bIns="0"/>
          <a:lstStyle>
            <a:lvl1pPr>
              <a:buSzPct val="100000"/>
              <a:buFontTx/>
              <a:buNone/>
              <a:defRPr sz="1789" b="1" i="0">
                <a:solidFill>
                  <a:schemeClr val="accent5"/>
                </a:solidFill>
                <a:latin typeface="Arial" panose="020B0604020202020204" pitchFamily="34" charset="0"/>
                <a:cs typeface="Arial" panose="020B0604020202020204" pitchFamily="34" charset="0"/>
              </a:defRPr>
            </a:lvl1pPr>
            <a:lvl2pPr>
              <a:buFont typeface=".Hiragino Kaku Gothic Interface W3"/>
              <a:buChar char="◼"/>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Title goes here over two lines</a:t>
            </a:r>
          </a:p>
        </p:txBody>
      </p:sp>
    </p:spTree>
    <p:extLst>
      <p:ext uri="{BB962C8B-B14F-4D97-AF65-F5344CB8AC3E}">
        <p14:creationId xmlns:p14="http://schemas.microsoft.com/office/powerpoint/2010/main" val="1281036970"/>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option 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66E8F-4541-0343-974E-9F9D196B95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565" r="40338"/>
          <a:stretch/>
        </p:blipFill>
        <p:spPr>
          <a:xfrm>
            <a:off x="7344589" y="0"/>
            <a:ext cx="4847411" cy="6858000"/>
          </a:xfrm>
          <a:prstGeom prst="rect">
            <a:avLst/>
          </a:prstGeom>
        </p:spPr>
      </p:pic>
      <p:sp>
        <p:nvSpPr>
          <p:cNvPr id="42" name="Text Placeholder 20">
            <a:extLst>
              <a:ext uri="{FF2B5EF4-FFF2-40B4-BE49-F238E27FC236}">
                <a16:creationId xmlns:a16="http://schemas.microsoft.com/office/drawing/2014/main" id="{D70863C1-9196-494E-A51D-ED29A7D9A0C7}"/>
              </a:ext>
            </a:extLst>
          </p:cNvPr>
          <p:cNvSpPr>
            <a:spLocks noGrp="1"/>
          </p:cNvSpPr>
          <p:nvPr>
            <p:ph type="body" sz="quarter" idx="15" hasCustomPrompt="1"/>
          </p:nvPr>
        </p:nvSpPr>
        <p:spPr>
          <a:xfrm>
            <a:off x="654911" y="2263554"/>
            <a:ext cx="6307034" cy="1299778"/>
          </a:xfrm>
          <a:prstGeom prst="rect">
            <a:avLst/>
          </a:prstGeom>
        </p:spPr>
        <p:txBody>
          <a:bodyPr lIns="0" tIns="0" rIns="0" bIns="0"/>
          <a:lstStyle>
            <a:lvl1pPr>
              <a:lnSpc>
                <a:spcPts val="6000"/>
              </a:lnSpc>
              <a:defRPr lang="en-US" sz="5400" b="1" i="0" dirty="0">
                <a:solidFill>
                  <a:schemeClr val="accent5"/>
                </a:solidFill>
                <a:latin typeface="Glacial Indifference" panose="00000500000000000000" pitchFamily="2" charset="0"/>
                <a:ea typeface="+mn-ea"/>
                <a:cs typeface="Arial" panose="020B0604020202020204" pitchFamily="34" charset="0"/>
              </a:defRPr>
            </a:lvl1pPr>
            <a:lvl2pPr>
              <a:defRPr sz="4002" b="0" i="0">
                <a:latin typeface="Arial" panose="020B0604020202020204" pitchFamily="34" charset="0"/>
                <a:cs typeface="Arial" panose="020B0604020202020204" pitchFamily="34" charset="0"/>
              </a:defRPr>
            </a:lvl2pPr>
            <a:lvl3pPr>
              <a:defRPr sz="4002" b="0" i="0">
                <a:latin typeface="Arial" panose="020B0604020202020204" pitchFamily="34" charset="0"/>
                <a:cs typeface="Arial" panose="020B0604020202020204" pitchFamily="34" charset="0"/>
              </a:defRPr>
            </a:lvl3pPr>
            <a:lvl4pPr>
              <a:defRPr sz="4002" b="0" i="0">
                <a:latin typeface="Arial" panose="020B0604020202020204" pitchFamily="34" charset="0"/>
                <a:cs typeface="Arial" panose="020B0604020202020204" pitchFamily="34" charset="0"/>
              </a:defRPr>
            </a:lvl4pPr>
            <a:lvl5pPr>
              <a:defRPr sz="4002" b="0" i="0">
                <a:latin typeface="Arial" panose="020B0604020202020204" pitchFamily="34" charset="0"/>
                <a:cs typeface="Arial" panose="020B0604020202020204" pitchFamily="34" charset="0"/>
              </a:defRPr>
            </a:lvl5pPr>
          </a:lstStyle>
          <a:p>
            <a:r>
              <a:rPr lang="en-US" dirty="0"/>
              <a:t>Celebrating our unique strengths and differences</a:t>
            </a:r>
          </a:p>
        </p:txBody>
      </p:sp>
      <p:sp>
        <p:nvSpPr>
          <p:cNvPr id="14" name="TextBox 13">
            <a:extLst>
              <a:ext uri="{FF2B5EF4-FFF2-40B4-BE49-F238E27FC236}">
                <a16:creationId xmlns:a16="http://schemas.microsoft.com/office/drawing/2014/main" id="{66E7AB3E-165A-B042-B349-EE2D42D118A3}"/>
              </a:ext>
            </a:extLst>
          </p:cNvPr>
          <p:cNvSpPr txBox="1"/>
          <p:nvPr userDrawn="1"/>
        </p:nvSpPr>
        <p:spPr>
          <a:xfrm>
            <a:off x="567764" y="5897889"/>
            <a:ext cx="3240664" cy="338554"/>
          </a:xfrm>
          <a:prstGeom prst="rect">
            <a:avLst/>
          </a:prstGeom>
          <a:noFill/>
        </p:spPr>
        <p:txBody>
          <a:bodyPr wrap="square" rtlCol="0" anchor="b">
            <a:spAutoFit/>
          </a:bodyPr>
          <a:lstStyle/>
          <a:p>
            <a:r>
              <a:rPr lang="en-US" sz="1600" b="1" dirty="0">
                <a:solidFill>
                  <a:schemeClr val="accent5"/>
                </a:solidFill>
                <a:latin typeface="Arial" panose="020B0604020202020204" pitchFamily="34" charset="0"/>
                <a:cs typeface="Arial" panose="020B0604020202020204" pitchFamily="34" charset="0"/>
              </a:rPr>
              <a:t>www.neurodiversityweek.com</a:t>
            </a:r>
          </a:p>
        </p:txBody>
      </p:sp>
      <p:pic>
        <p:nvPicPr>
          <p:cNvPr id="3" name="Graphic 2">
            <a:extLst>
              <a:ext uri="{FF2B5EF4-FFF2-40B4-BE49-F238E27FC236}">
                <a16:creationId xmlns:a16="http://schemas.microsoft.com/office/drawing/2014/main" id="{FE754133-F41E-FE41-B249-1B24EB20282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5661" y="451793"/>
            <a:ext cx="1491471" cy="90989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C21674AB-F9F2-E649-B2E3-52CA0E07D3E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4911" y="509979"/>
            <a:ext cx="2667724" cy="907026"/>
          </a:xfrm>
          <a:prstGeom prst="rect">
            <a:avLst/>
          </a:prstGeom>
        </p:spPr>
      </p:pic>
      <p:sp>
        <p:nvSpPr>
          <p:cNvPr id="12" name="TextBox 11">
            <a:extLst>
              <a:ext uri="{FF2B5EF4-FFF2-40B4-BE49-F238E27FC236}">
                <a16:creationId xmlns:a16="http://schemas.microsoft.com/office/drawing/2014/main" id="{C9707344-5382-574A-880C-A7C367733B1F}"/>
              </a:ext>
            </a:extLst>
          </p:cNvPr>
          <p:cNvSpPr txBox="1"/>
          <p:nvPr userDrawn="1"/>
        </p:nvSpPr>
        <p:spPr>
          <a:xfrm>
            <a:off x="3555329" y="833296"/>
            <a:ext cx="3240664" cy="260392"/>
          </a:xfrm>
          <a:prstGeom prst="rect">
            <a:avLst/>
          </a:prstGeom>
          <a:noFill/>
        </p:spPr>
        <p:txBody>
          <a:bodyPr wrap="square" rtlCol="0" anchor="b">
            <a:spAutoFit/>
          </a:bodyPr>
          <a:lstStyle/>
          <a:p>
            <a:r>
              <a:rPr lang="en-GB" sz="1092" kern="1200">
                <a:solidFill>
                  <a:schemeClr val="tx1"/>
                </a:solidFill>
                <a:effectLst/>
                <a:latin typeface="+mn-lt"/>
                <a:ea typeface="+mn-ea"/>
                <a:cs typeface="+mn-cs"/>
              </a:rPr>
              <a:t>In partnership with</a:t>
            </a:r>
          </a:p>
        </p:txBody>
      </p:sp>
      <p:grpSp>
        <p:nvGrpSpPr>
          <p:cNvPr id="11" name="Group 10">
            <a:extLst>
              <a:ext uri="{FF2B5EF4-FFF2-40B4-BE49-F238E27FC236}">
                <a16:creationId xmlns:a16="http://schemas.microsoft.com/office/drawing/2014/main" id="{6C4D151D-DD46-C847-9395-D9B36D23B93A}"/>
              </a:ext>
            </a:extLst>
          </p:cNvPr>
          <p:cNvGrpSpPr/>
          <p:nvPr userDrawn="1"/>
        </p:nvGrpSpPr>
        <p:grpSpPr>
          <a:xfrm>
            <a:off x="0" y="6636718"/>
            <a:ext cx="12192000" cy="221282"/>
            <a:chOff x="0" y="6636718"/>
            <a:chExt cx="12192000" cy="221282"/>
          </a:xfrm>
        </p:grpSpPr>
        <p:sp>
          <p:nvSpPr>
            <p:cNvPr id="13" name="Rectangle 12">
              <a:extLst>
                <a:ext uri="{FF2B5EF4-FFF2-40B4-BE49-F238E27FC236}">
                  <a16:creationId xmlns:a16="http://schemas.microsoft.com/office/drawing/2014/main" id="{2D9F8D2F-B39E-6A4A-91DC-485F1FE13C9E}"/>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0FECEF-74F4-CA41-9FF6-96CA488BFF95}"/>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Rectangle 15">
              <a:extLst>
                <a:ext uri="{FF2B5EF4-FFF2-40B4-BE49-F238E27FC236}">
                  <a16:creationId xmlns:a16="http://schemas.microsoft.com/office/drawing/2014/main" id="{3A7197D4-F0C9-BC42-8CEC-D424B275568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213EE-26F0-E140-BD81-954C652DB4FC}"/>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C84091-0F54-8D44-8C29-7BA6DA257BB6}"/>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1D13D4-1541-3D48-8776-355A9B25574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Slide Number Placeholder 5">
            <a:extLst>
              <a:ext uri="{FF2B5EF4-FFF2-40B4-BE49-F238E27FC236}">
                <a16:creationId xmlns:a16="http://schemas.microsoft.com/office/drawing/2014/main" id="{01899696-A188-244F-B339-E20AE8F5E5E2}"/>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bg1"/>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bg1"/>
              </a:solidFill>
              <a:effectLst/>
              <a:uLnTx/>
              <a:uFillTx/>
              <a:latin typeface="Arial Black" panose="020B0604020202020204" pitchFamily="34" charset="0"/>
              <a:ea typeface="+mn-ea"/>
              <a:cs typeface="Arial Black" panose="020B0604020202020204" pitchFamily="34" charset="0"/>
            </a:endParaRPr>
          </a:p>
        </p:txBody>
      </p:sp>
      <p:sp>
        <p:nvSpPr>
          <p:cNvPr id="2" name="Text Placeholder 2">
            <a:extLst>
              <a:ext uri="{FF2B5EF4-FFF2-40B4-BE49-F238E27FC236}">
                <a16:creationId xmlns:a16="http://schemas.microsoft.com/office/drawing/2014/main" id="{03AF62CF-7920-9C88-8046-DEF64ABA2B99}"/>
              </a:ext>
            </a:extLst>
          </p:cNvPr>
          <p:cNvSpPr>
            <a:spLocks noGrp="1"/>
          </p:cNvSpPr>
          <p:nvPr>
            <p:ph type="body" sz="quarter" idx="4294967295" hasCustomPrompt="1"/>
          </p:nvPr>
        </p:nvSpPr>
        <p:spPr>
          <a:xfrm>
            <a:off x="692619" y="5053776"/>
            <a:ext cx="6307034" cy="660065"/>
          </a:xfrm>
          <a:prstGeom prst="rect">
            <a:avLst/>
          </a:prstGeom>
        </p:spPr>
        <p:txBody>
          <a:bodyPr/>
          <a:lstStyle>
            <a:lvl1pPr>
              <a:defRPr/>
            </a:lvl1pPr>
          </a:lstStyle>
          <a:p>
            <a:r>
              <a:rPr lang="en-US" b="1" dirty="0">
                <a:solidFill>
                  <a:schemeClr val="tx1"/>
                </a:solidFill>
              </a:rPr>
              <a:t>March 17 - 23, 2025</a:t>
            </a:r>
          </a:p>
        </p:txBody>
      </p:sp>
    </p:spTree>
    <p:extLst>
      <p:ext uri="{BB962C8B-B14F-4D97-AF65-F5344CB8AC3E}">
        <p14:creationId xmlns:p14="http://schemas.microsoft.com/office/powerpoint/2010/main" val="761008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E2116009-1550-2A4C-BC05-125C43CFB4F1}"/>
              </a:ext>
            </a:extLst>
          </p:cNvPr>
          <p:cNvSpPr/>
          <p:nvPr userDrawn="1"/>
        </p:nvSpPr>
        <p:spPr>
          <a:xfrm>
            <a:off x="781050" y="4033600"/>
            <a:ext cx="10645472" cy="1866793"/>
          </a:xfrm>
          <a:custGeom>
            <a:avLst/>
            <a:gdLst/>
            <a:ahLst/>
            <a:cxnLst/>
            <a:rect l="l" t="t" r="r" b="b"/>
            <a:pathLst>
              <a:path w="17553940" h="3078479">
                <a:moveTo>
                  <a:pt x="17553392" y="0"/>
                </a:moveTo>
                <a:lnTo>
                  <a:pt x="0" y="0"/>
                </a:lnTo>
                <a:lnTo>
                  <a:pt x="0" y="3078440"/>
                </a:lnTo>
                <a:lnTo>
                  <a:pt x="17553392" y="3078440"/>
                </a:lnTo>
                <a:lnTo>
                  <a:pt x="17553392" y="0"/>
                </a:lnTo>
                <a:close/>
              </a:path>
            </a:pathLst>
          </a:custGeom>
          <a:solidFill>
            <a:schemeClr val="accent5"/>
          </a:solidFill>
        </p:spPr>
        <p:txBody>
          <a:bodyPr wrap="square" lIns="0" tIns="0" rIns="0" bIns="0" rtlCol="0"/>
          <a:lstStyle/>
          <a:p>
            <a:endParaRPr sz="662"/>
          </a:p>
        </p:txBody>
      </p:sp>
      <p:sp>
        <p:nvSpPr>
          <p:cNvPr id="51" name="object 4">
            <a:extLst>
              <a:ext uri="{FF2B5EF4-FFF2-40B4-BE49-F238E27FC236}">
                <a16:creationId xmlns:a16="http://schemas.microsoft.com/office/drawing/2014/main" id="{FE5DA2E4-2E78-3D4C-AEAC-685FA711C431}"/>
              </a:ext>
            </a:extLst>
          </p:cNvPr>
          <p:cNvSpPr txBox="1"/>
          <p:nvPr userDrawn="1"/>
        </p:nvSpPr>
        <p:spPr>
          <a:xfrm>
            <a:off x="990273" y="4155657"/>
            <a:ext cx="10152940" cy="1442204"/>
          </a:xfrm>
          <a:prstGeom prst="rect">
            <a:avLst/>
          </a:prstGeom>
        </p:spPr>
        <p:txBody>
          <a:bodyPr vert="horz" wrap="square" lIns="0" tIns="55449" rIns="0" bIns="0" rtlCol="0">
            <a:spAutoFit/>
          </a:bodyPr>
          <a:lstStyle/>
          <a:p>
            <a:pPr marL="30805">
              <a:lnSpc>
                <a:spcPct val="100000"/>
              </a:lnSpc>
              <a:spcBef>
                <a:spcPts val="437"/>
              </a:spcBef>
            </a:pPr>
            <a:r>
              <a:rPr lang="en-GB" sz="1200" b="1" spc="3" dirty="0">
                <a:solidFill>
                  <a:srgbClr val="FFFFFF"/>
                </a:solidFill>
                <a:latin typeface="+mn-lt"/>
                <a:cs typeface="Arial"/>
              </a:rPr>
              <a:t>Confidentiality </a:t>
            </a:r>
            <a:r>
              <a:rPr lang="en-GB" sz="1200" b="1" spc="6" dirty="0">
                <a:solidFill>
                  <a:srgbClr val="FFFFFF"/>
                </a:solidFill>
                <a:latin typeface="+mn-lt"/>
                <a:cs typeface="Arial"/>
              </a:rPr>
              <a:t>Statement</a:t>
            </a:r>
            <a:r>
              <a:rPr lang="en-GB" sz="1200" b="1" spc="9" baseline="31400" dirty="0">
                <a:solidFill>
                  <a:srgbClr val="FFFFFF"/>
                </a:solidFill>
                <a:latin typeface="+mn-lt"/>
                <a:cs typeface="Arial"/>
              </a:rPr>
              <a:t>© </a:t>
            </a:r>
            <a:r>
              <a:rPr lang="en-GB" sz="1200" b="1" spc="6" dirty="0">
                <a:solidFill>
                  <a:srgbClr val="FFFFFF"/>
                </a:solidFill>
                <a:latin typeface="+mn-lt"/>
                <a:cs typeface="Arial"/>
              </a:rPr>
              <a:t>Neurodiversity Week</a:t>
            </a:r>
            <a:r>
              <a:rPr lang="en-GB" sz="1200" b="1" spc="-9" dirty="0">
                <a:solidFill>
                  <a:srgbClr val="FFFFFF"/>
                </a:solidFill>
                <a:latin typeface="+mn-lt"/>
                <a:cs typeface="Arial"/>
              </a:rPr>
              <a:t> (NCW) </a:t>
            </a:r>
            <a:r>
              <a:rPr lang="en-GB" sz="1200" b="1" spc="6" dirty="0">
                <a:solidFill>
                  <a:srgbClr val="FFFFFF"/>
                </a:solidFill>
                <a:latin typeface="+mn-lt"/>
                <a:cs typeface="Arial"/>
              </a:rPr>
              <a:t>2025</a:t>
            </a:r>
            <a:endParaRPr lang="en-GB" sz="1200" dirty="0">
              <a:latin typeface="+mn-lt"/>
              <a:cs typeface="Arial"/>
            </a:endParaRPr>
          </a:p>
          <a:p>
            <a:pPr marL="30805" marR="576056">
              <a:lnSpc>
                <a:spcPct val="126800"/>
              </a:lnSpc>
            </a:pPr>
            <a:r>
              <a:rPr lang="en-GB" sz="1200" spc="-3" dirty="0">
                <a:solidFill>
                  <a:srgbClr val="FFFFFF"/>
                </a:solidFill>
                <a:latin typeface="+mn-lt"/>
                <a:cs typeface="Arial"/>
              </a:rPr>
              <a:t>This </a:t>
            </a:r>
            <a:r>
              <a:rPr lang="en-GB" sz="1200" spc="-6" dirty="0">
                <a:solidFill>
                  <a:srgbClr val="FFFFFF"/>
                </a:solidFill>
                <a:latin typeface="+mn-lt"/>
                <a:cs typeface="Arial"/>
              </a:rPr>
              <a:t>presentation </a:t>
            </a:r>
            <a:r>
              <a:rPr lang="en-GB" sz="1200" spc="-3" dirty="0">
                <a:solidFill>
                  <a:srgbClr val="FFFFFF"/>
                </a:solidFill>
                <a:latin typeface="+mn-lt"/>
                <a:cs typeface="Arial"/>
              </a:rPr>
              <a:t>contains </a:t>
            </a:r>
            <a:r>
              <a:rPr lang="en-GB" sz="1200" spc="-6" dirty="0">
                <a:solidFill>
                  <a:srgbClr val="FFFFFF"/>
                </a:solidFill>
                <a:latin typeface="+mn-lt"/>
                <a:cs typeface="Arial"/>
              </a:rPr>
              <a:t>NCW confidential </a:t>
            </a:r>
            <a:r>
              <a:rPr lang="en-GB" sz="1200" spc="-3" dirty="0">
                <a:solidFill>
                  <a:srgbClr val="FFFFFF"/>
                </a:solidFill>
                <a:latin typeface="+mn-lt"/>
                <a:cs typeface="Arial"/>
              </a:rPr>
              <a:t>and </a:t>
            </a:r>
            <a:r>
              <a:rPr lang="en-GB" sz="1200" spc="-9" dirty="0">
                <a:solidFill>
                  <a:srgbClr val="FFFFFF"/>
                </a:solidFill>
                <a:latin typeface="+mn-lt"/>
                <a:cs typeface="Arial"/>
              </a:rPr>
              <a:t>proprietary </a:t>
            </a:r>
            <a:r>
              <a:rPr lang="en-GB" sz="1200" spc="-6" dirty="0">
                <a:solidFill>
                  <a:srgbClr val="FFFFFF"/>
                </a:solidFill>
                <a:latin typeface="+mn-lt"/>
                <a:cs typeface="Arial"/>
              </a:rPr>
              <a:t>information</a:t>
            </a:r>
            <a:r>
              <a:rPr lang="en-GB" sz="1200" spc="-9" dirty="0">
                <a:solidFill>
                  <a:srgbClr val="FFFFFF"/>
                </a:solidFill>
                <a:latin typeface="+mn-lt"/>
                <a:cs typeface="Arial"/>
              </a:rPr>
              <a:t>. </a:t>
            </a:r>
            <a:r>
              <a:rPr lang="en-GB" sz="1200" spc="3" dirty="0">
                <a:solidFill>
                  <a:srgbClr val="FFFFFF"/>
                </a:solidFill>
                <a:latin typeface="+mn-lt"/>
                <a:cs typeface="Arial"/>
              </a:rPr>
              <a:t>No </a:t>
            </a:r>
            <a:r>
              <a:rPr lang="en-GB" sz="1200" spc="-6" dirty="0">
                <a:solidFill>
                  <a:srgbClr val="FFFFFF"/>
                </a:solidFill>
                <a:latin typeface="+mn-lt"/>
                <a:cs typeface="Arial"/>
              </a:rPr>
              <a:t>part </a:t>
            </a:r>
            <a:r>
              <a:rPr lang="en-GB" sz="1200" spc="-3" dirty="0">
                <a:solidFill>
                  <a:srgbClr val="FFFFFF"/>
                </a:solidFill>
                <a:latin typeface="+mn-lt"/>
                <a:cs typeface="Arial"/>
              </a:rPr>
              <a:t>of this </a:t>
            </a:r>
            <a:r>
              <a:rPr lang="en-GB" sz="1200" spc="-9" dirty="0">
                <a:solidFill>
                  <a:srgbClr val="FFFFFF"/>
                </a:solidFill>
                <a:latin typeface="+mn-lt"/>
                <a:cs typeface="Arial"/>
              </a:rPr>
              <a:t>publication </a:t>
            </a:r>
            <a:r>
              <a:rPr lang="en-GB" sz="1200" dirty="0">
                <a:solidFill>
                  <a:srgbClr val="FFFFFF"/>
                </a:solidFill>
                <a:latin typeface="+mn-lt"/>
                <a:cs typeface="Arial"/>
              </a:rPr>
              <a:t>may be </a:t>
            </a:r>
            <a:r>
              <a:rPr lang="en-GB" sz="1200" spc="-6" dirty="0">
                <a:solidFill>
                  <a:srgbClr val="FFFFFF"/>
                </a:solidFill>
                <a:latin typeface="+mn-lt"/>
                <a:cs typeface="Arial"/>
              </a:rPr>
              <a:t>disclosed </a:t>
            </a:r>
            <a:r>
              <a:rPr lang="en-GB" sz="1200" dirty="0">
                <a:solidFill>
                  <a:srgbClr val="FFFFFF"/>
                </a:solidFill>
                <a:latin typeface="+mn-lt"/>
                <a:cs typeface="Arial"/>
              </a:rPr>
              <a:t>or </a:t>
            </a:r>
            <a:r>
              <a:rPr lang="en-GB" sz="1200" spc="-6" dirty="0">
                <a:solidFill>
                  <a:srgbClr val="FFFFFF"/>
                </a:solidFill>
                <a:latin typeface="+mn-lt"/>
                <a:cs typeface="Arial"/>
              </a:rPr>
              <a:t>transferred outside </a:t>
            </a:r>
            <a:r>
              <a:rPr lang="en-GB" sz="1200" spc="-3" dirty="0">
                <a:solidFill>
                  <a:srgbClr val="FFFFFF"/>
                </a:solidFill>
                <a:latin typeface="+mn-lt"/>
                <a:cs typeface="Arial"/>
              </a:rPr>
              <a:t>of your </a:t>
            </a:r>
            <a:r>
              <a:rPr lang="en-GB" sz="1200" spc="-6" dirty="0">
                <a:solidFill>
                  <a:srgbClr val="FFFFFF"/>
                </a:solidFill>
                <a:latin typeface="+mn-lt"/>
                <a:cs typeface="Arial"/>
              </a:rPr>
              <a:t>organisation unless </a:t>
            </a:r>
            <a:r>
              <a:rPr lang="en-GB" sz="1200" dirty="0">
                <a:solidFill>
                  <a:srgbClr val="FFFFFF"/>
                </a:solidFill>
                <a:latin typeface="+mn-lt"/>
                <a:cs typeface="Arial"/>
              </a:rPr>
              <a:t>by </a:t>
            </a:r>
            <a:r>
              <a:rPr lang="en-GB" sz="1200" spc="-6" dirty="0">
                <a:solidFill>
                  <a:srgbClr val="FFFFFF"/>
                </a:solidFill>
                <a:latin typeface="+mn-lt"/>
                <a:cs typeface="Arial"/>
              </a:rPr>
              <a:t>prior</a:t>
            </a:r>
            <a:r>
              <a:rPr lang="en-GB" sz="1200" spc="-197" dirty="0">
                <a:solidFill>
                  <a:srgbClr val="FFFFFF"/>
                </a:solidFill>
                <a:latin typeface="+mn-lt"/>
                <a:cs typeface="Arial"/>
              </a:rPr>
              <a:t> </a:t>
            </a:r>
            <a:r>
              <a:rPr lang="en-GB" sz="1200" spc="-6" dirty="0">
                <a:solidFill>
                  <a:srgbClr val="FFFFFF"/>
                </a:solidFill>
                <a:latin typeface="+mn-lt"/>
                <a:cs typeface="Arial"/>
              </a:rPr>
              <a:t>arrangement. </a:t>
            </a:r>
            <a:r>
              <a:rPr lang="en-GB" sz="1200" spc="3" dirty="0">
                <a:solidFill>
                  <a:srgbClr val="FFFFFF"/>
                </a:solidFill>
                <a:latin typeface="+mn-lt"/>
                <a:cs typeface="Arial"/>
              </a:rPr>
              <a:t>No</a:t>
            </a:r>
            <a:r>
              <a:rPr lang="en-GB" sz="1200" spc="-18" dirty="0">
                <a:solidFill>
                  <a:srgbClr val="FFFFFF"/>
                </a:solidFill>
                <a:latin typeface="+mn-lt"/>
                <a:cs typeface="Arial"/>
              </a:rPr>
              <a:t> </a:t>
            </a:r>
            <a:r>
              <a:rPr lang="en-GB" sz="1200" spc="-6" dirty="0">
                <a:solidFill>
                  <a:srgbClr val="FFFFFF"/>
                </a:solidFill>
                <a:latin typeface="+mn-lt"/>
                <a:cs typeface="Arial"/>
              </a:rPr>
              <a:t>part</a:t>
            </a:r>
            <a:r>
              <a:rPr lang="en-GB" sz="1200" spc="-15" dirty="0">
                <a:solidFill>
                  <a:srgbClr val="FFFFFF"/>
                </a:solidFill>
                <a:latin typeface="+mn-lt"/>
                <a:cs typeface="Arial"/>
              </a:rPr>
              <a:t> </a:t>
            </a:r>
            <a:r>
              <a:rPr lang="en-GB" sz="1200" spc="-3" dirty="0">
                <a:solidFill>
                  <a:srgbClr val="FFFFFF"/>
                </a:solidFill>
                <a:latin typeface="+mn-lt"/>
                <a:cs typeface="Arial"/>
              </a:rPr>
              <a:t>of</a:t>
            </a:r>
            <a:r>
              <a:rPr lang="en-GB" sz="1200" spc="-15" dirty="0">
                <a:solidFill>
                  <a:srgbClr val="FFFFFF"/>
                </a:solidFill>
                <a:latin typeface="+mn-lt"/>
                <a:cs typeface="Arial"/>
              </a:rPr>
              <a:t> </a:t>
            </a:r>
            <a:r>
              <a:rPr lang="en-GB" sz="1200" spc="-3" dirty="0">
                <a:solidFill>
                  <a:srgbClr val="FFFFFF"/>
                </a:solidFill>
                <a:latin typeface="+mn-lt"/>
                <a:cs typeface="Arial"/>
              </a:rPr>
              <a:t>this</a:t>
            </a:r>
            <a:r>
              <a:rPr lang="en-GB" sz="1200" spc="-18" dirty="0">
                <a:solidFill>
                  <a:srgbClr val="FFFFFF"/>
                </a:solidFill>
                <a:latin typeface="+mn-lt"/>
                <a:cs typeface="Arial"/>
              </a:rPr>
              <a:t> </a:t>
            </a:r>
            <a:r>
              <a:rPr lang="en-GB" sz="1200" spc="-9" dirty="0">
                <a:solidFill>
                  <a:srgbClr val="FFFFFF"/>
                </a:solidFill>
                <a:latin typeface="+mn-lt"/>
                <a:cs typeface="Arial"/>
              </a:rPr>
              <a:t>publication</a:t>
            </a:r>
            <a:r>
              <a:rPr lang="en-GB" sz="1200" spc="-15" dirty="0">
                <a:solidFill>
                  <a:srgbClr val="FFFFFF"/>
                </a:solidFill>
                <a:latin typeface="+mn-lt"/>
                <a:cs typeface="Arial"/>
              </a:rPr>
              <a:t> </a:t>
            </a:r>
            <a:r>
              <a:rPr lang="en-GB" sz="1200" dirty="0">
                <a:solidFill>
                  <a:srgbClr val="FFFFFF"/>
                </a:solidFill>
                <a:latin typeface="+mn-lt"/>
                <a:cs typeface="Arial"/>
              </a:rPr>
              <a:t>may</a:t>
            </a:r>
            <a:r>
              <a:rPr lang="en-GB" sz="1200" spc="-15" dirty="0">
                <a:solidFill>
                  <a:srgbClr val="FFFFFF"/>
                </a:solidFill>
                <a:latin typeface="+mn-lt"/>
                <a:cs typeface="Arial"/>
              </a:rPr>
              <a:t> </a:t>
            </a:r>
            <a:r>
              <a:rPr lang="en-GB" sz="1200" dirty="0">
                <a:solidFill>
                  <a:srgbClr val="FFFFFF"/>
                </a:solidFill>
                <a:latin typeface="+mn-lt"/>
                <a:cs typeface="Arial"/>
              </a:rPr>
              <a:t>be</a:t>
            </a:r>
            <a:r>
              <a:rPr lang="en-GB" sz="1200" spc="-15" dirty="0">
                <a:solidFill>
                  <a:srgbClr val="FFFFFF"/>
                </a:solidFill>
                <a:latin typeface="+mn-lt"/>
                <a:cs typeface="Arial"/>
              </a:rPr>
              <a:t> </a:t>
            </a:r>
            <a:r>
              <a:rPr lang="en-GB" sz="1200" spc="-3" dirty="0">
                <a:solidFill>
                  <a:srgbClr val="FFFFFF"/>
                </a:solidFill>
                <a:latin typeface="+mn-lt"/>
                <a:cs typeface="Arial"/>
              </a:rPr>
              <a:t>reproduced</a:t>
            </a:r>
            <a:r>
              <a:rPr lang="en-GB" sz="1200" spc="-18" dirty="0">
                <a:solidFill>
                  <a:srgbClr val="FFFFFF"/>
                </a:solidFill>
                <a:latin typeface="+mn-lt"/>
                <a:cs typeface="Arial"/>
              </a:rPr>
              <a:t> </a:t>
            </a:r>
            <a:r>
              <a:rPr lang="en-GB" sz="1200" dirty="0">
                <a:solidFill>
                  <a:srgbClr val="FFFFFF"/>
                </a:solidFill>
                <a:latin typeface="+mn-lt"/>
                <a:cs typeface="Arial"/>
              </a:rPr>
              <a:t>or</a:t>
            </a:r>
            <a:r>
              <a:rPr lang="en-GB" sz="1200" spc="-15" dirty="0">
                <a:solidFill>
                  <a:srgbClr val="FFFFFF"/>
                </a:solidFill>
                <a:latin typeface="+mn-lt"/>
                <a:cs typeface="Arial"/>
              </a:rPr>
              <a:t> </a:t>
            </a:r>
            <a:r>
              <a:rPr lang="en-GB" sz="1200" spc="-6" dirty="0">
                <a:solidFill>
                  <a:srgbClr val="FFFFFF"/>
                </a:solidFill>
                <a:latin typeface="+mn-lt"/>
                <a:cs typeface="Arial"/>
              </a:rPr>
              <a:t>transmitted</a:t>
            </a:r>
            <a:r>
              <a:rPr lang="en-GB" sz="1200" spc="-15" dirty="0">
                <a:solidFill>
                  <a:srgbClr val="FFFFFF"/>
                </a:solidFill>
                <a:latin typeface="+mn-lt"/>
                <a:cs typeface="Arial"/>
              </a:rPr>
              <a:t> </a:t>
            </a:r>
            <a:r>
              <a:rPr lang="en-GB" sz="1200" spc="-3" dirty="0">
                <a:solidFill>
                  <a:srgbClr val="FFFFFF"/>
                </a:solidFill>
                <a:latin typeface="+mn-lt"/>
                <a:cs typeface="Arial"/>
              </a:rPr>
              <a:t>in</a:t>
            </a:r>
            <a:r>
              <a:rPr lang="en-GB" sz="1200" spc="-18" dirty="0">
                <a:solidFill>
                  <a:srgbClr val="FFFFFF"/>
                </a:solidFill>
                <a:latin typeface="+mn-lt"/>
                <a:cs typeface="Arial"/>
              </a:rPr>
              <a:t> </a:t>
            </a:r>
            <a:r>
              <a:rPr lang="en-GB" sz="1200" spc="-3" dirty="0">
                <a:solidFill>
                  <a:srgbClr val="FFFFFF"/>
                </a:solidFill>
                <a:latin typeface="+mn-lt"/>
                <a:cs typeface="Arial"/>
              </a:rPr>
              <a:t>any</a:t>
            </a:r>
            <a:r>
              <a:rPr lang="en-GB" sz="1200" spc="-15" dirty="0">
                <a:solidFill>
                  <a:srgbClr val="FFFFFF"/>
                </a:solidFill>
                <a:latin typeface="+mn-lt"/>
                <a:cs typeface="Arial"/>
              </a:rPr>
              <a:t> </a:t>
            </a:r>
            <a:r>
              <a:rPr lang="en-GB" sz="1200" spc="-3" dirty="0">
                <a:solidFill>
                  <a:srgbClr val="FFFFFF"/>
                </a:solidFill>
                <a:latin typeface="+mn-lt"/>
                <a:cs typeface="Arial"/>
              </a:rPr>
              <a:t>form,</a:t>
            </a:r>
            <a:r>
              <a:rPr lang="en-GB" sz="1200" spc="-15" dirty="0">
                <a:solidFill>
                  <a:srgbClr val="FFFFFF"/>
                </a:solidFill>
                <a:latin typeface="+mn-lt"/>
                <a:cs typeface="Arial"/>
              </a:rPr>
              <a:t> </a:t>
            </a:r>
            <a:r>
              <a:rPr lang="en-GB" sz="1200" dirty="0">
                <a:solidFill>
                  <a:srgbClr val="FFFFFF"/>
                </a:solidFill>
                <a:latin typeface="+mn-lt"/>
                <a:cs typeface="Arial"/>
              </a:rPr>
              <a:t>or</a:t>
            </a:r>
            <a:r>
              <a:rPr lang="en-GB" sz="1200" spc="-15" dirty="0">
                <a:solidFill>
                  <a:srgbClr val="FFFFFF"/>
                </a:solidFill>
                <a:latin typeface="+mn-lt"/>
                <a:cs typeface="Arial"/>
              </a:rPr>
              <a:t> </a:t>
            </a:r>
            <a:r>
              <a:rPr lang="en-GB" sz="1200" dirty="0">
                <a:solidFill>
                  <a:srgbClr val="FFFFFF"/>
                </a:solidFill>
                <a:latin typeface="+mn-lt"/>
                <a:cs typeface="Arial"/>
              </a:rPr>
              <a:t>by</a:t>
            </a:r>
            <a:r>
              <a:rPr lang="en-GB" sz="1200" spc="-18" dirty="0">
                <a:solidFill>
                  <a:srgbClr val="FFFFFF"/>
                </a:solidFill>
                <a:latin typeface="+mn-lt"/>
                <a:cs typeface="Arial"/>
              </a:rPr>
              <a:t> </a:t>
            </a:r>
            <a:r>
              <a:rPr lang="en-GB" sz="1200" spc="-3" dirty="0">
                <a:solidFill>
                  <a:srgbClr val="FFFFFF"/>
                </a:solidFill>
                <a:latin typeface="+mn-lt"/>
                <a:cs typeface="Arial"/>
              </a:rPr>
              <a:t>any</a:t>
            </a:r>
            <a:r>
              <a:rPr lang="en-GB" sz="1200" spc="-15" dirty="0">
                <a:solidFill>
                  <a:srgbClr val="FFFFFF"/>
                </a:solidFill>
                <a:latin typeface="+mn-lt"/>
                <a:cs typeface="Arial"/>
              </a:rPr>
              <a:t> </a:t>
            </a:r>
            <a:r>
              <a:rPr lang="en-GB" sz="1200" dirty="0">
                <a:solidFill>
                  <a:srgbClr val="FFFFFF"/>
                </a:solidFill>
                <a:latin typeface="+mn-lt"/>
                <a:cs typeface="Arial"/>
              </a:rPr>
              <a:t>means</a:t>
            </a:r>
            <a:r>
              <a:rPr lang="en-GB" sz="1200" spc="-15" dirty="0">
                <a:solidFill>
                  <a:srgbClr val="FFFFFF"/>
                </a:solidFill>
                <a:latin typeface="+mn-lt"/>
                <a:cs typeface="Arial"/>
              </a:rPr>
              <a:t> </a:t>
            </a:r>
            <a:r>
              <a:rPr lang="en-GB" sz="1200" spc="-6" dirty="0">
                <a:solidFill>
                  <a:srgbClr val="FFFFFF"/>
                </a:solidFill>
                <a:latin typeface="+mn-lt"/>
                <a:cs typeface="Arial"/>
              </a:rPr>
              <a:t>including</a:t>
            </a:r>
            <a:r>
              <a:rPr lang="en-GB" sz="1200" spc="-15" dirty="0">
                <a:solidFill>
                  <a:srgbClr val="FFFFFF"/>
                </a:solidFill>
                <a:latin typeface="+mn-lt"/>
                <a:cs typeface="Arial"/>
              </a:rPr>
              <a:t> </a:t>
            </a:r>
            <a:r>
              <a:rPr lang="en-GB" sz="1200" spc="-6" dirty="0">
                <a:solidFill>
                  <a:srgbClr val="FFFFFF"/>
                </a:solidFill>
                <a:latin typeface="+mn-lt"/>
                <a:cs typeface="Arial"/>
              </a:rPr>
              <a:t>photography</a:t>
            </a:r>
            <a:r>
              <a:rPr lang="en-GB" sz="1200" spc="-18" dirty="0">
                <a:solidFill>
                  <a:srgbClr val="FFFFFF"/>
                </a:solidFill>
                <a:latin typeface="+mn-lt"/>
                <a:cs typeface="Arial"/>
              </a:rPr>
              <a:t> </a:t>
            </a:r>
            <a:r>
              <a:rPr lang="en-GB" sz="1200" spc="-6" dirty="0">
                <a:solidFill>
                  <a:srgbClr val="FFFFFF"/>
                </a:solidFill>
                <a:latin typeface="+mn-lt"/>
                <a:cs typeface="Arial"/>
              </a:rPr>
              <a:t>without</a:t>
            </a:r>
            <a:r>
              <a:rPr lang="en-GB" sz="1200" spc="-15" dirty="0">
                <a:solidFill>
                  <a:srgbClr val="FFFFFF"/>
                </a:solidFill>
                <a:latin typeface="+mn-lt"/>
                <a:cs typeface="Arial"/>
              </a:rPr>
              <a:t> </a:t>
            </a:r>
            <a:r>
              <a:rPr lang="en-GB" sz="1200" dirty="0">
                <a:solidFill>
                  <a:srgbClr val="FFFFFF"/>
                </a:solidFill>
                <a:latin typeface="+mn-lt"/>
                <a:cs typeface="Arial"/>
              </a:rPr>
              <a:t>the</a:t>
            </a:r>
            <a:r>
              <a:rPr lang="en-GB" sz="1200" spc="-15" dirty="0">
                <a:solidFill>
                  <a:srgbClr val="FFFFFF"/>
                </a:solidFill>
                <a:latin typeface="+mn-lt"/>
                <a:cs typeface="Arial"/>
              </a:rPr>
              <a:t> </a:t>
            </a:r>
            <a:r>
              <a:rPr lang="en-GB" sz="1200" spc="-6" dirty="0">
                <a:solidFill>
                  <a:srgbClr val="FFFFFF"/>
                </a:solidFill>
                <a:latin typeface="+mn-lt"/>
                <a:cs typeface="Arial"/>
              </a:rPr>
              <a:t>written</a:t>
            </a:r>
            <a:r>
              <a:rPr lang="en-GB" sz="1200" spc="-18" dirty="0">
                <a:solidFill>
                  <a:srgbClr val="FFFFFF"/>
                </a:solidFill>
                <a:latin typeface="+mn-lt"/>
                <a:cs typeface="Arial"/>
              </a:rPr>
              <a:t> </a:t>
            </a:r>
            <a:r>
              <a:rPr lang="en-GB" sz="1200" spc="-6" dirty="0">
                <a:solidFill>
                  <a:srgbClr val="FFFFFF"/>
                </a:solidFill>
                <a:latin typeface="+mn-lt"/>
                <a:cs typeface="Arial"/>
              </a:rPr>
              <a:t>permission</a:t>
            </a:r>
            <a:r>
              <a:rPr lang="en-GB" sz="1200" spc="-15" dirty="0">
                <a:solidFill>
                  <a:srgbClr val="FFFFFF"/>
                </a:solidFill>
                <a:latin typeface="+mn-lt"/>
                <a:cs typeface="Arial"/>
              </a:rPr>
              <a:t> </a:t>
            </a:r>
            <a:r>
              <a:rPr lang="en-GB" sz="1200" spc="-3" dirty="0">
                <a:solidFill>
                  <a:srgbClr val="FFFFFF"/>
                </a:solidFill>
                <a:latin typeface="+mn-lt"/>
                <a:cs typeface="Arial"/>
              </a:rPr>
              <a:t>of</a:t>
            </a:r>
            <a:r>
              <a:rPr lang="en-GB" sz="1200" spc="-15" dirty="0">
                <a:solidFill>
                  <a:srgbClr val="FFFFFF"/>
                </a:solidFill>
                <a:latin typeface="+mn-lt"/>
                <a:cs typeface="Arial"/>
              </a:rPr>
              <a:t> </a:t>
            </a:r>
            <a:r>
              <a:rPr lang="en-GB" sz="1200" spc="-9" dirty="0">
                <a:solidFill>
                  <a:srgbClr val="FFFFFF"/>
                </a:solidFill>
                <a:latin typeface="+mn-lt"/>
                <a:cs typeface="Arial"/>
              </a:rPr>
              <a:t>NCW.</a:t>
            </a:r>
            <a:endParaRPr lang="en-GB" sz="1880" dirty="0">
              <a:latin typeface="+mn-lt"/>
              <a:cs typeface="Arial"/>
            </a:endParaRPr>
          </a:p>
          <a:p>
            <a:pPr>
              <a:lnSpc>
                <a:spcPct val="150000"/>
              </a:lnSpc>
            </a:pPr>
            <a:r>
              <a:rPr lang="en-GB" sz="1200" u="heavy" spc="3" dirty="0">
                <a:solidFill>
                  <a:srgbClr val="FFFFFF"/>
                </a:solidFill>
                <a:uFill>
                  <a:solidFill>
                    <a:srgbClr val="FFFFFF"/>
                  </a:solidFill>
                </a:uFill>
                <a:latin typeface="+mn-lt"/>
                <a:cs typeface="Arial"/>
              </a:rPr>
              <a:t>neurodiversityweek.com</a:t>
            </a:r>
            <a:br>
              <a:rPr lang="en-GB" sz="1200" u="heavy" spc="3" dirty="0">
                <a:solidFill>
                  <a:srgbClr val="FFFFFF"/>
                </a:solidFill>
                <a:uFill>
                  <a:solidFill>
                    <a:srgbClr val="FFFFFF"/>
                  </a:solidFill>
                </a:uFill>
                <a:latin typeface="+mn-lt"/>
                <a:cs typeface="Arial"/>
              </a:rPr>
            </a:br>
            <a:r>
              <a:rPr lang="en-GB" sz="1092" kern="1200" dirty="0">
                <a:solidFill>
                  <a:schemeClr val="bg1"/>
                </a:solidFill>
                <a:effectLst/>
                <a:latin typeface="+mn-lt"/>
                <a:ea typeface="+mn-ea"/>
                <a:cs typeface="+mn-cs"/>
              </a:rPr>
              <a:t>© Copyright 2025 v1.0</a:t>
            </a:r>
          </a:p>
        </p:txBody>
      </p:sp>
      <p:sp>
        <p:nvSpPr>
          <p:cNvPr id="57" name="object 9">
            <a:extLst>
              <a:ext uri="{FF2B5EF4-FFF2-40B4-BE49-F238E27FC236}">
                <a16:creationId xmlns:a16="http://schemas.microsoft.com/office/drawing/2014/main" id="{BB37F4F2-1FAC-744A-9704-0971809FA984}"/>
              </a:ext>
            </a:extLst>
          </p:cNvPr>
          <p:cNvSpPr/>
          <p:nvPr userDrawn="1"/>
        </p:nvSpPr>
        <p:spPr>
          <a:xfrm>
            <a:off x="10283699" y="1543664"/>
            <a:ext cx="1136474" cy="89431"/>
          </a:xfrm>
          <a:prstGeom prst="rect">
            <a:avLst/>
          </a:prstGeom>
          <a:blipFill>
            <a:blip r:embed="rId2" cstate="print"/>
            <a:stretch>
              <a:fillRect/>
            </a:stretch>
          </a:blipFill>
        </p:spPr>
        <p:txBody>
          <a:bodyPr wrap="square" lIns="0" tIns="0" rIns="0" bIns="0" rtlCol="0"/>
          <a:lstStyle/>
          <a:p>
            <a:endParaRPr sz="662"/>
          </a:p>
        </p:txBody>
      </p:sp>
      <p:sp>
        <p:nvSpPr>
          <p:cNvPr id="58" name="object 10">
            <a:extLst>
              <a:ext uri="{FF2B5EF4-FFF2-40B4-BE49-F238E27FC236}">
                <a16:creationId xmlns:a16="http://schemas.microsoft.com/office/drawing/2014/main" id="{DE781335-589E-B447-AE2F-420CD643CFCF}"/>
              </a:ext>
            </a:extLst>
          </p:cNvPr>
          <p:cNvSpPr/>
          <p:nvPr userDrawn="1"/>
        </p:nvSpPr>
        <p:spPr>
          <a:xfrm>
            <a:off x="10283570" y="1010039"/>
            <a:ext cx="1142952" cy="500199"/>
          </a:xfrm>
          <a:custGeom>
            <a:avLst/>
            <a:gdLst/>
            <a:ahLst/>
            <a:cxnLst/>
            <a:rect l="l" t="t" r="r" b="b"/>
            <a:pathLst>
              <a:path w="1884679" h="824864">
                <a:moveTo>
                  <a:pt x="291084" y="742950"/>
                </a:moveTo>
                <a:lnTo>
                  <a:pt x="92329" y="742950"/>
                </a:lnTo>
                <a:lnTo>
                  <a:pt x="92329" y="322580"/>
                </a:lnTo>
                <a:lnTo>
                  <a:pt x="0" y="322580"/>
                </a:lnTo>
                <a:lnTo>
                  <a:pt x="0" y="742950"/>
                </a:lnTo>
                <a:lnTo>
                  <a:pt x="0" y="819150"/>
                </a:lnTo>
                <a:lnTo>
                  <a:pt x="291084" y="819150"/>
                </a:lnTo>
                <a:lnTo>
                  <a:pt x="291084" y="742950"/>
                </a:lnTo>
                <a:close/>
              </a:path>
              <a:path w="1884679" h="824864">
                <a:moveTo>
                  <a:pt x="635000" y="621106"/>
                </a:moveTo>
                <a:lnTo>
                  <a:pt x="628624" y="568667"/>
                </a:lnTo>
                <a:lnTo>
                  <a:pt x="610108" y="525932"/>
                </a:lnTo>
                <a:lnTo>
                  <a:pt x="581482" y="493598"/>
                </a:lnTo>
                <a:lnTo>
                  <a:pt x="558812" y="478891"/>
                </a:lnTo>
                <a:lnTo>
                  <a:pt x="558812" y="602551"/>
                </a:lnTo>
                <a:lnTo>
                  <a:pt x="399529" y="602551"/>
                </a:lnTo>
                <a:lnTo>
                  <a:pt x="416788" y="554748"/>
                </a:lnTo>
                <a:lnTo>
                  <a:pt x="451281" y="527481"/>
                </a:lnTo>
                <a:lnTo>
                  <a:pt x="484327" y="522236"/>
                </a:lnTo>
                <a:lnTo>
                  <a:pt x="493458" y="522630"/>
                </a:lnTo>
                <a:lnTo>
                  <a:pt x="530136" y="536105"/>
                </a:lnTo>
                <a:lnTo>
                  <a:pt x="554342" y="571500"/>
                </a:lnTo>
                <a:lnTo>
                  <a:pt x="558812" y="602551"/>
                </a:lnTo>
                <a:lnTo>
                  <a:pt x="558812" y="478891"/>
                </a:lnTo>
                <a:lnTo>
                  <a:pt x="514553" y="464146"/>
                </a:lnTo>
                <a:lnTo>
                  <a:pt x="482587" y="461492"/>
                </a:lnTo>
                <a:lnTo>
                  <a:pt x="463359" y="462343"/>
                </a:lnTo>
                <a:lnTo>
                  <a:pt x="411721" y="475221"/>
                </a:lnTo>
                <a:lnTo>
                  <a:pt x="370014" y="501307"/>
                </a:lnTo>
                <a:lnTo>
                  <a:pt x="339255" y="538035"/>
                </a:lnTo>
                <a:lnTo>
                  <a:pt x="319938" y="583869"/>
                </a:lnTo>
                <a:lnTo>
                  <a:pt x="313486" y="632841"/>
                </a:lnTo>
                <a:lnTo>
                  <a:pt x="313436" y="637057"/>
                </a:lnTo>
                <a:lnTo>
                  <a:pt x="314210" y="657999"/>
                </a:lnTo>
                <a:lnTo>
                  <a:pt x="320903" y="698754"/>
                </a:lnTo>
                <a:lnTo>
                  <a:pt x="342633" y="749388"/>
                </a:lnTo>
                <a:lnTo>
                  <a:pt x="375678" y="787260"/>
                </a:lnTo>
                <a:lnTo>
                  <a:pt x="418401" y="812126"/>
                </a:lnTo>
                <a:lnTo>
                  <a:pt x="468680" y="823556"/>
                </a:lnTo>
                <a:lnTo>
                  <a:pt x="486727" y="824318"/>
                </a:lnTo>
                <a:lnTo>
                  <a:pt x="496062" y="824141"/>
                </a:lnTo>
                <a:lnTo>
                  <a:pt x="534809" y="819937"/>
                </a:lnTo>
                <a:lnTo>
                  <a:pt x="573201" y="808494"/>
                </a:lnTo>
                <a:lnTo>
                  <a:pt x="608863" y="788352"/>
                </a:lnTo>
                <a:lnTo>
                  <a:pt x="631913" y="766622"/>
                </a:lnTo>
                <a:lnTo>
                  <a:pt x="625614" y="758736"/>
                </a:lnTo>
                <a:lnTo>
                  <a:pt x="607199" y="735736"/>
                </a:lnTo>
                <a:lnTo>
                  <a:pt x="605345" y="733221"/>
                </a:lnTo>
                <a:lnTo>
                  <a:pt x="603173" y="731266"/>
                </a:lnTo>
                <a:lnTo>
                  <a:pt x="598144" y="728535"/>
                </a:lnTo>
                <a:lnTo>
                  <a:pt x="595185" y="727849"/>
                </a:lnTo>
                <a:lnTo>
                  <a:pt x="586473" y="727849"/>
                </a:lnTo>
                <a:lnTo>
                  <a:pt x="581050" y="729449"/>
                </a:lnTo>
                <a:lnTo>
                  <a:pt x="569823" y="735876"/>
                </a:lnTo>
                <a:lnTo>
                  <a:pt x="563321" y="739419"/>
                </a:lnTo>
                <a:lnTo>
                  <a:pt x="521982" y="756043"/>
                </a:lnTo>
                <a:lnTo>
                  <a:pt x="494258" y="758736"/>
                </a:lnTo>
                <a:lnTo>
                  <a:pt x="474357" y="757148"/>
                </a:lnTo>
                <a:lnTo>
                  <a:pt x="426999" y="733336"/>
                </a:lnTo>
                <a:lnTo>
                  <a:pt x="406996" y="700735"/>
                </a:lnTo>
                <a:lnTo>
                  <a:pt x="397814" y="653707"/>
                </a:lnTo>
                <a:lnTo>
                  <a:pt x="619328" y="653707"/>
                </a:lnTo>
                <a:lnTo>
                  <a:pt x="622528" y="653199"/>
                </a:lnTo>
                <a:lnTo>
                  <a:pt x="635000" y="627494"/>
                </a:lnTo>
                <a:lnTo>
                  <a:pt x="635000" y="621106"/>
                </a:lnTo>
                <a:close/>
              </a:path>
              <a:path w="1884679" h="824864">
                <a:moveTo>
                  <a:pt x="1000556" y="819150"/>
                </a:moveTo>
                <a:lnTo>
                  <a:pt x="879729" y="633806"/>
                </a:lnTo>
                <a:lnTo>
                  <a:pt x="995756" y="466979"/>
                </a:lnTo>
                <a:lnTo>
                  <a:pt x="913485" y="466979"/>
                </a:lnTo>
                <a:lnTo>
                  <a:pt x="836371" y="576249"/>
                </a:lnTo>
                <a:lnTo>
                  <a:pt x="828255" y="595693"/>
                </a:lnTo>
                <a:lnTo>
                  <a:pt x="752144" y="474078"/>
                </a:lnTo>
                <a:lnTo>
                  <a:pt x="749515" y="471271"/>
                </a:lnTo>
                <a:lnTo>
                  <a:pt x="743559" y="467842"/>
                </a:lnTo>
                <a:lnTo>
                  <a:pt x="738987" y="466979"/>
                </a:lnTo>
                <a:lnTo>
                  <a:pt x="651116" y="466979"/>
                </a:lnTo>
                <a:lnTo>
                  <a:pt x="766800" y="637578"/>
                </a:lnTo>
                <a:lnTo>
                  <a:pt x="646328" y="819150"/>
                </a:lnTo>
                <a:lnTo>
                  <a:pt x="727659" y="819150"/>
                </a:lnTo>
                <a:lnTo>
                  <a:pt x="732256" y="817486"/>
                </a:lnTo>
                <a:lnTo>
                  <a:pt x="814743" y="695921"/>
                </a:lnTo>
                <a:lnTo>
                  <a:pt x="819670" y="680821"/>
                </a:lnTo>
                <a:lnTo>
                  <a:pt x="897001" y="807478"/>
                </a:lnTo>
                <a:lnTo>
                  <a:pt x="900150" y="811149"/>
                </a:lnTo>
                <a:lnTo>
                  <a:pt x="907719" y="817537"/>
                </a:lnTo>
                <a:lnTo>
                  <a:pt x="912685" y="819150"/>
                </a:lnTo>
                <a:lnTo>
                  <a:pt x="1000556" y="819150"/>
                </a:lnTo>
                <a:close/>
              </a:path>
              <a:path w="1884679" h="824864">
                <a:moveTo>
                  <a:pt x="1371269" y="819150"/>
                </a:moveTo>
                <a:lnTo>
                  <a:pt x="1250429" y="633806"/>
                </a:lnTo>
                <a:lnTo>
                  <a:pt x="1366443" y="466979"/>
                </a:lnTo>
                <a:lnTo>
                  <a:pt x="1284198" y="466979"/>
                </a:lnTo>
                <a:lnTo>
                  <a:pt x="1207058" y="576249"/>
                </a:lnTo>
                <a:lnTo>
                  <a:pt x="1198943" y="595693"/>
                </a:lnTo>
                <a:lnTo>
                  <a:pt x="1125143" y="477951"/>
                </a:lnTo>
                <a:lnTo>
                  <a:pt x="1122870" y="474078"/>
                </a:lnTo>
                <a:lnTo>
                  <a:pt x="1120241" y="471271"/>
                </a:lnTo>
                <a:lnTo>
                  <a:pt x="1114272" y="467842"/>
                </a:lnTo>
                <a:lnTo>
                  <a:pt x="1109713" y="466979"/>
                </a:lnTo>
                <a:lnTo>
                  <a:pt x="1021829" y="466979"/>
                </a:lnTo>
                <a:lnTo>
                  <a:pt x="1137500" y="637578"/>
                </a:lnTo>
                <a:lnTo>
                  <a:pt x="1017028" y="819150"/>
                </a:lnTo>
                <a:lnTo>
                  <a:pt x="1098359" y="819150"/>
                </a:lnTo>
                <a:lnTo>
                  <a:pt x="1102956" y="817486"/>
                </a:lnTo>
                <a:lnTo>
                  <a:pt x="1185456" y="695921"/>
                </a:lnTo>
                <a:lnTo>
                  <a:pt x="1190358" y="680821"/>
                </a:lnTo>
                <a:lnTo>
                  <a:pt x="1267701" y="807478"/>
                </a:lnTo>
                <a:lnTo>
                  <a:pt x="1270850" y="811149"/>
                </a:lnTo>
                <a:lnTo>
                  <a:pt x="1278407" y="817537"/>
                </a:lnTo>
                <a:lnTo>
                  <a:pt x="1283385" y="819150"/>
                </a:lnTo>
                <a:lnTo>
                  <a:pt x="1371269" y="819150"/>
                </a:lnTo>
                <a:close/>
              </a:path>
              <a:path w="1884679" h="824864">
                <a:moveTo>
                  <a:pt x="1515046" y="466979"/>
                </a:moveTo>
                <a:lnTo>
                  <a:pt x="1430261" y="466979"/>
                </a:lnTo>
                <a:lnTo>
                  <a:pt x="1430261" y="819150"/>
                </a:lnTo>
                <a:lnTo>
                  <a:pt x="1515046" y="819150"/>
                </a:lnTo>
                <a:lnTo>
                  <a:pt x="1515046" y="466979"/>
                </a:lnTo>
                <a:close/>
              </a:path>
              <a:path w="1884679" h="824864">
                <a:moveTo>
                  <a:pt x="1615097" y="161747"/>
                </a:moveTo>
                <a:lnTo>
                  <a:pt x="1610309" y="126453"/>
                </a:lnTo>
                <a:lnTo>
                  <a:pt x="1602270" y="106337"/>
                </a:lnTo>
                <a:lnTo>
                  <a:pt x="1602270" y="161747"/>
                </a:lnTo>
                <a:lnTo>
                  <a:pt x="1600657" y="179730"/>
                </a:lnTo>
                <a:lnTo>
                  <a:pt x="1593710" y="197129"/>
                </a:lnTo>
                <a:lnTo>
                  <a:pt x="1578267" y="211670"/>
                </a:lnTo>
                <a:lnTo>
                  <a:pt x="1551190" y="221068"/>
                </a:lnTo>
                <a:lnTo>
                  <a:pt x="1548879" y="221488"/>
                </a:lnTo>
                <a:lnTo>
                  <a:pt x="1546987" y="223126"/>
                </a:lnTo>
                <a:lnTo>
                  <a:pt x="1520228" y="277914"/>
                </a:lnTo>
                <a:lnTo>
                  <a:pt x="1496072" y="303123"/>
                </a:lnTo>
                <a:lnTo>
                  <a:pt x="1483868" y="303123"/>
                </a:lnTo>
                <a:lnTo>
                  <a:pt x="1480286" y="302653"/>
                </a:lnTo>
                <a:lnTo>
                  <a:pt x="1477962" y="302171"/>
                </a:lnTo>
                <a:lnTo>
                  <a:pt x="1483918" y="282879"/>
                </a:lnTo>
                <a:lnTo>
                  <a:pt x="1487131" y="267474"/>
                </a:lnTo>
                <a:lnTo>
                  <a:pt x="1488440" y="256857"/>
                </a:lnTo>
                <a:lnTo>
                  <a:pt x="1488859" y="249059"/>
                </a:lnTo>
                <a:lnTo>
                  <a:pt x="1489100" y="238366"/>
                </a:lnTo>
                <a:lnTo>
                  <a:pt x="1487081" y="236194"/>
                </a:lnTo>
                <a:lnTo>
                  <a:pt x="1484134" y="233032"/>
                </a:lnTo>
                <a:lnTo>
                  <a:pt x="1477810" y="226237"/>
                </a:lnTo>
                <a:lnTo>
                  <a:pt x="1472057" y="223913"/>
                </a:lnTo>
                <a:lnTo>
                  <a:pt x="1463179" y="223913"/>
                </a:lnTo>
                <a:lnTo>
                  <a:pt x="1460868" y="224142"/>
                </a:lnTo>
                <a:lnTo>
                  <a:pt x="1451457" y="225958"/>
                </a:lnTo>
                <a:lnTo>
                  <a:pt x="1433207" y="228854"/>
                </a:lnTo>
                <a:lnTo>
                  <a:pt x="1406702" y="231724"/>
                </a:lnTo>
                <a:lnTo>
                  <a:pt x="1375003" y="233032"/>
                </a:lnTo>
                <a:lnTo>
                  <a:pt x="1332458" y="230060"/>
                </a:lnTo>
                <a:lnTo>
                  <a:pt x="1291882" y="218909"/>
                </a:lnTo>
                <a:lnTo>
                  <a:pt x="1259954" y="196227"/>
                </a:lnTo>
                <a:lnTo>
                  <a:pt x="1243304" y="158686"/>
                </a:lnTo>
                <a:lnTo>
                  <a:pt x="1242923" y="137629"/>
                </a:lnTo>
                <a:lnTo>
                  <a:pt x="1247686" y="116205"/>
                </a:lnTo>
                <a:lnTo>
                  <a:pt x="1271638" y="75196"/>
                </a:lnTo>
                <a:lnTo>
                  <a:pt x="1324686" y="35293"/>
                </a:lnTo>
                <a:lnTo>
                  <a:pt x="1370850" y="19316"/>
                </a:lnTo>
                <a:lnTo>
                  <a:pt x="1432318" y="12839"/>
                </a:lnTo>
                <a:lnTo>
                  <a:pt x="1485620" y="19583"/>
                </a:lnTo>
                <a:lnTo>
                  <a:pt x="1528483" y="37706"/>
                </a:lnTo>
                <a:lnTo>
                  <a:pt x="1561249" y="64109"/>
                </a:lnTo>
                <a:lnTo>
                  <a:pt x="1584261" y="95669"/>
                </a:lnTo>
                <a:lnTo>
                  <a:pt x="1602270" y="161747"/>
                </a:lnTo>
                <a:lnTo>
                  <a:pt x="1602270" y="106337"/>
                </a:lnTo>
                <a:lnTo>
                  <a:pt x="1595729" y="89966"/>
                </a:lnTo>
                <a:lnTo>
                  <a:pt x="1570990" y="55689"/>
                </a:lnTo>
                <a:lnTo>
                  <a:pt x="1535747" y="27012"/>
                </a:lnTo>
                <a:lnTo>
                  <a:pt x="1502575" y="12839"/>
                </a:lnTo>
                <a:lnTo>
                  <a:pt x="1489646" y="7315"/>
                </a:lnTo>
                <a:lnTo>
                  <a:pt x="1432318" y="0"/>
                </a:lnTo>
                <a:lnTo>
                  <a:pt x="1367370" y="6934"/>
                </a:lnTo>
                <a:lnTo>
                  <a:pt x="1318450" y="24041"/>
                </a:lnTo>
                <a:lnTo>
                  <a:pt x="1283868" y="45847"/>
                </a:lnTo>
                <a:lnTo>
                  <a:pt x="1246047" y="89039"/>
                </a:lnTo>
                <a:lnTo>
                  <a:pt x="1230109" y="136728"/>
                </a:lnTo>
                <a:lnTo>
                  <a:pt x="1230591" y="160540"/>
                </a:lnTo>
                <a:lnTo>
                  <a:pt x="1244498" y="197421"/>
                </a:lnTo>
                <a:lnTo>
                  <a:pt x="1273543" y="224142"/>
                </a:lnTo>
                <a:lnTo>
                  <a:pt x="1317205" y="240385"/>
                </a:lnTo>
                <a:lnTo>
                  <a:pt x="1375003" y="245859"/>
                </a:lnTo>
                <a:lnTo>
                  <a:pt x="1407541" y="244551"/>
                </a:lnTo>
                <a:lnTo>
                  <a:pt x="1434604" y="241642"/>
                </a:lnTo>
                <a:lnTo>
                  <a:pt x="1453349" y="238671"/>
                </a:lnTo>
                <a:lnTo>
                  <a:pt x="1460944" y="237172"/>
                </a:lnTo>
                <a:lnTo>
                  <a:pt x="1466291" y="236194"/>
                </a:lnTo>
                <a:lnTo>
                  <a:pt x="1470164" y="236880"/>
                </a:lnTo>
                <a:lnTo>
                  <a:pt x="1475663" y="242747"/>
                </a:lnTo>
                <a:lnTo>
                  <a:pt x="1475765" y="244551"/>
                </a:lnTo>
                <a:lnTo>
                  <a:pt x="1475892" y="251193"/>
                </a:lnTo>
                <a:lnTo>
                  <a:pt x="1475651" y="255485"/>
                </a:lnTo>
                <a:lnTo>
                  <a:pt x="1474343" y="265925"/>
                </a:lnTo>
                <a:lnTo>
                  <a:pt x="1470926" y="281774"/>
                </a:lnTo>
                <a:lnTo>
                  <a:pt x="1464348" y="301866"/>
                </a:lnTo>
                <a:lnTo>
                  <a:pt x="1463370" y="304380"/>
                </a:lnTo>
                <a:lnTo>
                  <a:pt x="1463700" y="307111"/>
                </a:lnTo>
                <a:lnTo>
                  <a:pt x="1468958" y="314820"/>
                </a:lnTo>
                <a:lnTo>
                  <a:pt x="1479969" y="315950"/>
                </a:lnTo>
                <a:lnTo>
                  <a:pt x="1495806" y="315950"/>
                </a:lnTo>
                <a:lnTo>
                  <a:pt x="1527886" y="289471"/>
                </a:lnTo>
                <a:lnTo>
                  <a:pt x="1551622" y="246672"/>
                </a:lnTo>
                <a:lnTo>
                  <a:pt x="1557159" y="232994"/>
                </a:lnTo>
                <a:lnTo>
                  <a:pt x="1582661" y="224015"/>
                </a:lnTo>
                <a:lnTo>
                  <a:pt x="1600746" y="209232"/>
                </a:lnTo>
                <a:lnTo>
                  <a:pt x="1611528" y="188518"/>
                </a:lnTo>
                <a:lnTo>
                  <a:pt x="1615097" y="161747"/>
                </a:lnTo>
                <a:close/>
              </a:path>
              <a:path w="1884679" h="824864">
                <a:moveTo>
                  <a:pt x="1884057" y="766622"/>
                </a:moveTo>
                <a:lnTo>
                  <a:pt x="1859673" y="735736"/>
                </a:lnTo>
                <a:lnTo>
                  <a:pt x="1856257" y="730478"/>
                </a:lnTo>
                <a:lnTo>
                  <a:pt x="1851113" y="727837"/>
                </a:lnTo>
                <a:lnTo>
                  <a:pt x="1838985" y="727837"/>
                </a:lnTo>
                <a:lnTo>
                  <a:pt x="1834222" y="729513"/>
                </a:lnTo>
                <a:lnTo>
                  <a:pt x="1825764" y="736142"/>
                </a:lnTo>
                <a:lnTo>
                  <a:pt x="1809343" y="747814"/>
                </a:lnTo>
                <a:lnTo>
                  <a:pt x="1770811" y="759460"/>
                </a:lnTo>
                <a:lnTo>
                  <a:pt x="1761172" y="759764"/>
                </a:lnTo>
                <a:lnTo>
                  <a:pt x="1751291" y="759282"/>
                </a:lnTo>
                <a:lnTo>
                  <a:pt x="1709851" y="742530"/>
                </a:lnTo>
                <a:lnTo>
                  <a:pt x="1683334" y="703033"/>
                </a:lnTo>
                <a:lnTo>
                  <a:pt x="1674368" y="656069"/>
                </a:lnTo>
                <a:lnTo>
                  <a:pt x="1673987" y="642378"/>
                </a:lnTo>
                <a:lnTo>
                  <a:pt x="1674329" y="629170"/>
                </a:lnTo>
                <a:lnTo>
                  <a:pt x="1682584" y="583488"/>
                </a:lnTo>
                <a:lnTo>
                  <a:pt x="1702054" y="550138"/>
                </a:lnTo>
                <a:lnTo>
                  <a:pt x="1742300" y="528027"/>
                </a:lnTo>
                <a:lnTo>
                  <a:pt x="1763217" y="526021"/>
                </a:lnTo>
                <a:lnTo>
                  <a:pt x="1771624" y="526262"/>
                </a:lnTo>
                <a:lnTo>
                  <a:pt x="1818716" y="542201"/>
                </a:lnTo>
                <a:lnTo>
                  <a:pt x="1831873" y="550456"/>
                </a:lnTo>
                <a:lnTo>
                  <a:pt x="1836102" y="551764"/>
                </a:lnTo>
                <a:lnTo>
                  <a:pt x="1880616" y="510578"/>
                </a:lnTo>
                <a:lnTo>
                  <a:pt x="1868398" y="499414"/>
                </a:lnTo>
                <a:lnTo>
                  <a:pt x="1827250" y="474192"/>
                </a:lnTo>
                <a:lnTo>
                  <a:pt x="1777199" y="462292"/>
                </a:lnTo>
                <a:lnTo>
                  <a:pt x="1758073" y="461492"/>
                </a:lnTo>
                <a:lnTo>
                  <a:pt x="1737918" y="462356"/>
                </a:lnTo>
                <a:lnTo>
                  <a:pt x="1684616" y="475234"/>
                </a:lnTo>
                <a:lnTo>
                  <a:pt x="1642541" y="501688"/>
                </a:lnTo>
                <a:lnTo>
                  <a:pt x="1612074" y="539572"/>
                </a:lnTo>
                <a:lnTo>
                  <a:pt x="1593430" y="587387"/>
                </a:lnTo>
                <a:lnTo>
                  <a:pt x="1587157" y="642378"/>
                </a:lnTo>
                <a:lnTo>
                  <a:pt x="1587931" y="663422"/>
                </a:lnTo>
                <a:lnTo>
                  <a:pt x="1594192" y="701941"/>
                </a:lnTo>
                <a:lnTo>
                  <a:pt x="1614436" y="750633"/>
                </a:lnTo>
                <a:lnTo>
                  <a:pt x="1644840" y="787565"/>
                </a:lnTo>
                <a:lnTo>
                  <a:pt x="1683931" y="812101"/>
                </a:lnTo>
                <a:lnTo>
                  <a:pt x="1729320" y="823531"/>
                </a:lnTo>
                <a:lnTo>
                  <a:pt x="1745399" y="824280"/>
                </a:lnTo>
                <a:lnTo>
                  <a:pt x="1754670" y="824115"/>
                </a:lnTo>
                <a:lnTo>
                  <a:pt x="1801368" y="817816"/>
                </a:lnTo>
                <a:lnTo>
                  <a:pt x="1845195" y="799566"/>
                </a:lnTo>
                <a:lnTo>
                  <a:pt x="1876869" y="774534"/>
                </a:lnTo>
                <a:lnTo>
                  <a:pt x="1884057" y="766622"/>
                </a:lnTo>
                <a:close/>
              </a:path>
            </a:pathLst>
          </a:custGeom>
          <a:solidFill>
            <a:srgbClr val="39AC70"/>
          </a:solidFill>
        </p:spPr>
        <p:txBody>
          <a:bodyPr wrap="square" lIns="0" tIns="0" rIns="0" bIns="0" rtlCol="0"/>
          <a:lstStyle/>
          <a:p>
            <a:endParaRPr sz="662"/>
          </a:p>
        </p:txBody>
      </p:sp>
      <p:sp>
        <p:nvSpPr>
          <p:cNvPr id="59" name="object 11">
            <a:extLst>
              <a:ext uri="{FF2B5EF4-FFF2-40B4-BE49-F238E27FC236}">
                <a16:creationId xmlns:a16="http://schemas.microsoft.com/office/drawing/2014/main" id="{2BF20E10-930E-1E4F-9AD9-44A898B525F3}"/>
              </a:ext>
            </a:extLst>
          </p:cNvPr>
          <p:cNvSpPr/>
          <p:nvPr userDrawn="1"/>
        </p:nvSpPr>
        <p:spPr>
          <a:xfrm>
            <a:off x="10959629" y="939941"/>
            <a:ext cx="373539" cy="331926"/>
          </a:xfrm>
          <a:custGeom>
            <a:avLst/>
            <a:gdLst/>
            <a:ahLst/>
            <a:cxnLst/>
            <a:rect l="l" t="t" r="r" b="b"/>
            <a:pathLst>
              <a:path w="615950" h="547369">
                <a:moveTo>
                  <a:pt x="615886" y="277355"/>
                </a:moveTo>
                <a:lnTo>
                  <a:pt x="604621" y="204279"/>
                </a:lnTo>
                <a:lnTo>
                  <a:pt x="590346" y="166662"/>
                </a:lnTo>
                <a:lnTo>
                  <a:pt x="570141" y="129971"/>
                </a:lnTo>
                <a:lnTo>
                  <a:pt x="543890" y="95491"/>
                </a:lnTo>
                <a:lnTo>
                  <a:pt x="511454" y="64465"/>
                </a:lnTo>
                <a:lnTo>
                  <a:pt x="472732" y="38138"/>
                </a:lnTo>
                <a:lnTo>
                  <a:pt x="427583" y="17792"/>
                </a:lnTo>
                <a:lnTo>
                  <a:pt x="375894" y="4660"/>
                </a:lnTo>
                <a:lnTo>
                  <a:pt x="317525" y="0"/>
                </a:lnTo>
                <a:lnTo>
                  <a:pt x="265480" y="3136"/>
                </a:lnTo>
                <a:lnTo>
                  <a:pt x="216446" y="12395"/>
                </a:lnTo>
                <a:lnTo>
                  <a:pt x="170865" y="27597"/>
                </a:lnTo>
                <a:lnTo>
                  <a:pt x="129235" y="48526"/>
                </a:lnTo>
                <a:lnTo>
                  <a:pt x="91998" y="75018"/>
                </a:lnTo>
                <a:lnTo>
                  <a:pt x="59651" y="106857"/>
                </a:lnTo>
                <a:lnTo>
                  <a:pt x="29616" y="149593"/>
                </a:lnTo>
                <a:lnTo>
                  <a:pt x="9563" y="195935"/>
                </a:lnTo>
                <a:lnTo>
                  <a:pt x="0" y="244284"/>
                </a:lnTo>
                <a:lnTo>
                  <a:pt x="1435" y="292976"/>
                </a:lnTo>
                <a:lnTo>
                  <a:pt x="13792" y="338594"/>
                </a:lnTo>
                <a:lnTo>
                  <a:pt x="50253" y="398526"/>
                </a:lnTo>
                <a:lnTo>
                  <a:pt x="81546" y="427253"/>
                </a:lnTo>
                <a:lnTo>
                  <a:pt x="123710" y="451662"/>
                </a:lnTo>
                <a:lnTo>
                  <a:pt x="178358" y="469074"/>
                </a:lnTo>
                <a:lnTo>
                  <a:pt x="247091" y="476885"/>
                </a:lnTo>
                <a:lnTo>
                  <a:pt x="249466" y="481495"/>
                </a:lnTo>
                <a:lnTo>
                  <a:pt x="296316" y="528396"/>
                </a:lnTo>
                <a:lnTo>
                  <a:pt x="373761" y="547128"/>
                </a:lnTo>
                <a:lnTo>
                  <a:pt x="388861" y="546544"/>
                </a:lnTo>
                <a:lnTo>
                  <a:pt x="430123" y="537756"/>
                </a:lnTo>
                <a:lnTo>
                  <a:pt x="435178" y="532853"/>
                </a:lnTo>
                <a:lnTo>
                  <a:pt x="432714" y="526199"/>
                </a:lnTo>
                <a:lnTo>
                  <a:pt x="429018" y="524497"/>
                </a:lnTo>
                <a:lnTo>
                  <a:pt x="425691" y="525716"/>
                </a:lnTo>
                <a:lnTo>
                  <a:pt x="413740" y="529450"/>
                </a:lnTo>
                <a:lnTo>
                  <a:pt x="401066" y="532142"/>
                </a:lnTo>
                <a:lnTo>
                  <a:pt x="387718" y="533768"/>
                </a:lnTo>
                <a:lnTo>
                  <a:pt x="373761" y="534301"/>
                </a:lnTo>
                <a:lnTo>
                  <a:pt x="333654" y="529577"/>
                </a:lnTo>
                <a:lnTo>
                  <a:pt x="280784" y="500849"/>
                </a:lnTo>
                <a:lnTo>
                  <a:pt x="255917" y="465594"/>
                </a:lnTo>
                <a:lnTo>
                  <a:pt x="253695" y="464185"/>
                </a:lnTo>
                <a:lnTo>
                  <a:pt x="251269" y="464146"/>
                </a:lnTo>
                <a:lnTo>
                  <a:pt x="176428" y="455447"/>
                </a:lnTo>
                <a:lnTo>
                  <a:pt x="119164" y="435114"/>
                </a:lnTo>
                <a:lnTo>
                  <a:pt x="85928" y="412864"/>
                </a:lnTo>
                <a:lnTo>
                  <a:pt x="101600" y="394119"/>
                </a:lnTo>
                <a:lnTo>
                  <a:pt x="139331" y="416509"/>
                </a:lnTo>
                <a:lnTo>
                  <a:pt x="191973" y="432536"/>
                </a:lnTo>
                <a:lnTo>
                  <a:pt x="260223" y="438518"/>
                </a:lnTo>
                <a:lnTo>
                  <a:pt x="273862" y="438327"/>
                </a:lnTo>
                <a:lnTo>
                  <a:pt x="275996" y="446290"/>
                </a:lnTo>
                <a:lnTo>
                  <a:pt x="302539" y="485965"/>
                </a:lnTo>
                <a:lnTo>
                  <a:pt x="346087" y="506082"/>
                </a:lnTo>
                <a:lnTo>
                  <a:pt x="373761" y="508609"/>
                </a:lnTo>
                <a:lnTo>
                  <a:pt x="395986" y="506920"/>
                </a:lnTo>
                <a:lnTo>
                  <a:pt x="433425" y="493509"/>
                </a:lnTo>
                <a:lnTo>
                  <a:pt x="462559" y="466915"/>
                </a:lnTo>
                <a:lnTo>
                  <a:pt x="488124" y="430898"/>
                </a:lnTo>
                <a:lnTo>
                  <a:pt x="499579" y="409917"/>
                </a:lnTo>
                <a:lnTo>
                  <a:pt x="532599" y="387248"/>
                </a:lnTo>
                <a:lnTo>
                  <a:pt x="557022" y="356857"/>
                </a:lnTo>
                <a:lnTo>
                  <a:pt x="572160" y="319849"/>
                </a:lnTo>
                <a:lnTo>
                  <a:pt x="577367" y="277342"/>
                </a:lnTo>
                <a:lnTo>
                  <a:pt x="574357" y="243039"/>
                </a:lnTo>
                <a:lnTo>
                  <a:pt x="549821" y="171361"/>
                </a:lnTo>
                <a:lnTo>
                  <a:pt x="528015" y="136944"/>
                </a:lnTo>
                <a:lnTo>
                  <a:pt x="499630" y="105473"/>
                </a:lnTo>
                <a:lnTo>
                  <a:pt x="464553" y="78397"/>
                </a:lnTo>
                <a:lnTo>
                  <a:pt x="422605" y="57238"/>
                </a:lnTo>
                <a:lnTo>
                  <a:pt x="373646" y="43446"/>
                </a:lnTo>
                <a:lnTo>
                  <a:pt x="317525" y="38519"/>
                </a:lnTo>
                <a:lnTo>
                  <a:pt x="262102" y="42456"/>
                </a:lnTo>
                <a:lnTo>
                  <a:pt x="210807" y="54076"/>
                </a:lnTo>
                <a:lnTo>
                  <a:pt x="164338" y="73075"/>
                </a:lnTo>
                <a:lnTo>
                  <a:pt x="123431" y="99161"/>
                </a:lnTo>
                <a:lnTo>
                  <a:pt x="88811" y="132029"/>
                </a:lnTo>
                <a:lnTo>
                  <a:pt x="86512" y="134721"/>
                </a:lnTo>
                <a:lnTo>
                  <a:pt x="86804" y="138772"/>
                </a:lnTo>
                <a:lnTo>
                  <a:pt x="92163" y="143433"/>
                </a:lnTo>
                <a:lnTo>
                  <a:pt x="96227" y="143116"/>
                </a:lnTo>
                <a:lnTo>
                  <a:pt x="98526" y="140436"/>
                </a:lnTo>
                <a:lnTo>
                  <a:pt x="131546" y="109118"/>
                </a:lnTo>
                <a:lnTo>
                  <a:pt x="170649" y="84264"/>
                </a:lnTo>
                <a:lnTo>
                  <a:pt x="215150" y="66179"/>
                </a:lnTo>
                <a:lnTo>
                  <a:pt x="264337" y="55118"/>
                </a:lnTo>
                <a:lnTo>
                  <a:pt x="306108" y="52184"/>
                </a:lnTo>
                <a:lnTo>
                  <a:pt x="306108" y="77863"/>
                </a:lnTo>
                <a:lnTo>
                  <a:pt x="268795" y="80441"/>
                </a:lnTo>
                <a:lnTo>
                  <a:pt x="223850" y="90385"/>
                </a:lnTo>
                <a:lnTo>
                  <a:pt x="183311" y="106667"/>
                </a:lnTo>
                <a:lnTo>
                  <a:pt x="147802" y="129032"/>
                </a:lnTo>
                <a:lnTo>
                  <a:pt x="117970" y="157238"/>
                </a:lnTo>
                <a:lnTo>
                  <a:pt x="83553" y="217462"/>
                </a:lnTo>
                <a:lnTo>
                  <a:pt x="76873" y="249656"/>
                </a:lnTo>
                <a:lnTo>
                  <a:pt x="77685" y="281762"/>
                </a:lnTo>
                <a:lnTo>
                  <a:pt x="103365" y="342455"/>
                </a:lnTo>
                <a:lnTo>
                  <a:pt x="135775" y="371081"/>
                </a:lnTo>
                <a:lnTo>
                  <a:pt x="186690" y="391934"/>
                </a:lnTo>
                <a:lnTo>
                  <a:pt x="260223" y="399986"/>
                </a:lnTo>
                <a:lnTo>
                  <a:pt x="275755" y="399694"/>
                </a:lnTo>
                <a:lnTo>
                  <a:pt x="290474" y="398932"/>
                </a:lnTo>
                <a:lnTo>
                  <a:pt x="304050" y="397827"/>
                </a:lnTo>
                <a:lnTo>
                  <a:pt x="316166" y="396519"/>
                </a:lnTo>
                <a:lnTo>
                  <a:pt x="313651" y="403479"/>
                </a:lnTo>
                <a:lnTo>
                  <a:pt x="310845" y="414502"/>
                </a:lnTo>
                <a:lnTo>
                  <a:pt x="310781" y="425704"/>
                </a:lnTo>
                <a:lnTo>
                  <a:pt x="313385" y="436600"/>
                </a:lnTo>
                <a:lnTo>
                  <a:pt x="340347" y="464286"/>
                </a:lnTo>
                <a:lnTo>
                  <a:pt x="373761" y="470077"/>
                </a:lnTo>
                <a:lnTo>
                  <a:pt x="388607" y="469087"/>
                </a:lnTo>
                <a:lnTo>
                  <a:pt x="437908" y="436206"/>
                </a:lnTo>
                <a:lnTo>
                  <a:pt x="462432" y="397941"/>
                </a:lnTo>
                <a:lnTo>
                  <a:pt x="470966" y="380377"/>
                </a:lnTo>
                <a:lnTo>
                  <a:pt x="500049" y="364439"/>
                </a:lnTo>
                <a:lnTo>
                  <a:pt x="521322" y="341553"/>
                </a:lnTo>
                <a:lnTo>
                  <a:pt x="534390" y="312318"/>
                </a:lnTo>
                <a:lnTo>
                  <a:pt x="538835" y="277342"/>
                </a:lnTo>
                <a:lnTo>
                  <a:pt x="538327" y="264591"/>
                </a:lnTo>
                <a:lnTo>
                  <a:pt x="536803" y="251637"/>
                </a:lnTo>
                <a:lnTo>
                  <a:pt x="534276" y="238544"/>
                </a:lnTo>
                <a:lnTo>
                  <a:pt x="529704" y="221970"/>
                </a:lnTo>
                <a:lnTo>
                  <a:pt x="526097" y="220052"/>
                </a:lnTo>
                <a:lnTo>
                  <a:pt x="519341" y="222110"/>
                </a:lnTo>
                <a:lnTo>
                  <a:pt x="517410" y="225704"/>
                </a:lnTo>
                <a:lnTo>
                  <a:pt x="521728" y="241300"/>
                </a:lnTo>
                <a:lnTo>
                  <a:pt x="524090" y="253530"/>
                </a:lnTo>
                <a:lnTo>
                  <a:pt x="525526" y="265595"/>
                </a:lnTo>
                <a:lnTo>
                  <a:pt x="526008" y="277342"/>
                </a:lnTo>
                <a:lnTo>
                  <a:pt x="522033" y="309105"/>
                </a:lnTo>
                <a:lnTo>
                  <a:pt x="510235" y="335216"/>
                </a:lnTo>
                <a:lnTo>
                  <a:pt x="490855" y="355358"/>
                </a:lnTo>
                <a:lnTo>
                  <a:pt x="464083" y="369189"/>
                </a:lnTo>
                <a:lnTo>
                  <a:pt x="462394" y="369785"/>
                </a:lnTo>
                <a:lnTo>
                  <a:pt x="461022" y="371043"/>
                </a:lnTo>
                <a:lnTo>
                  <a:pt x="441655" y="408444"/>
                </a:lnTo>
                <a:lnTo>
                  <a:pt x="412915" y="444817"/>
                </a:lnTo>
                <a:lnTo>
                  <a:pt x="373761" y="457238"/>
                </a:lnTo>
                <a:lnTo>
                  <a:pt x="358762" y="456133"/>
                </a:lnTo>
                <a:lnTo>
                  <a:pt x="325450" y="432130"/>
                </a:lnTo>
                <a:lnTo>
                  <a:pt x="323545" y="424230"/>
                </a:lnTo>
                <a:lnTo>
                  <a:pt x="323596" y="416115"/>
                </a:lnTo>
                <a:lnTo>
                  <a:pt x="325628" y="408139"/>
                </a:lnTo>
                <a:lnTo>
                  <a:pt x="327914" y="402297"/>
                </a:lnTo>
                <a:lnTo>
                  <a:pt x="329819" y="396367"/>
                </a:lnTo>
                <a:lnTo>
                  <a:pt x="331914" y="388454"/>
                </a:lnTo>
                <a:lnTo>
                  <a:pt x="331381" y="386245"/>
                </a:lnTo>
                <a:lnTo>
                  <a:pt x="328549" y="383032"/>
                </a:lnTo>
                <a:lnTo>
                  <a:pt x="326377" y="382244"/>
                </a:lnTo>
                <a:lnTo>
                  <a:pt x="311442" y="384136"/>
                </a:lnTo>
                <a:lnTo>
                  <a:pt x="296087" y="385635"/>
                </a:lnTo>
                <a:lnTo>
                  <a:pt x="278815" y="386727"/>
                </a:lnTo>
                <a:lnTo>
                  <a:pt x="260223" y="387159"/>
                </a:lnTo>
                <a:lnTo>
                  <a:pt x="191655" y="379844"/>
                </a:lnTo>
                <a:lnTo>
                  <a:pt x="144233" y="360934"/>
                </a:lnTo>
                <a:lnTo>
                  <a:pt x="114122" y="334949"/>
                </a:lnTo>
                <a:lnTo>
                  <a:pt x="90398" y="279882"/>
                </a:lnTo>
                <a:lnTo>
                  <a:pt x="89687" y="250545"/>
                </a:lnTo>
                <a:lnTo>
                  <a:pt x="95897" y="221056"/>
                </a:lnTo>
                <a:lnTo>
                  <a:pt x="127698" y="165608"/>
                </a:lnTo>
                <a:lnTo>
                  <a:pt x="163868" y="133184"/>
                </a:lnTo>
                <a:lnTo>
                  <a:pt x="208343" y="109461"/>
                </a:lnTo>
                <a:lnTo>
                  <a:pt x="259943" y="94869"/>
                </a:lnTo>
                <a:lnTo>
                  <a:pt x="317525" y="89903"/>
                </a:lnTo>
                <a:lnTo>
                  <a:pt x="370852" y="95478"/>
                </a:lnTo>
                <a:lnTo>
                  <a:pt x="418414" y="111836"/>
                </a:lnTo>
                <a:lnTo>
                  <a:pt x="459168" y="138468"/>
                </a:lnTo>
                <a:lnTo>
                  <a:pt x="492048" y="174866"/>
                </a:lnTo>
                <a:lnTo>
                  <a:pt x="494080" y="177774"/>
                </a:lnTo>
                <a:lnTo>
                  <a:pt x="498081" y="178485"/>
                </a:lnTo>
                <a:lnTo>
                  <a:pt x="503910" y="174447"/>
                </a:lnTo>
                <a:lnTo>
                  <a:pt x="504634" y="170421"/>
                </a:lnTo>
                <a:lnTo>
                  <a:pt x="502602" y="167538"/>
                </a:lnTo>
                <a:lnTo>
                  <a:pt x="467639" y="128790"/>
                </a:lnTo>
                <a:lnTo>
                  <a:pt x="424383" y="100418"/>
                </a:lnTo>
                <a:lnTo>
                  <a:pt x="373976" y="82994"/>
                </a:lnTo>
                <a:lnTo>
                  <a:pt x="318947" y="77216"/>
                </a:lnTo>
                <a:lnTo>
                  <a:pt x="318947" y="51523"/>
                </a:lnTo>
                <a:lnTo>
                  <a:pt x="377063" y="57238"/>
                </a:lnTo>
                <a:lnTo>
                  <a:pt x="428002" y="73482"/>
                </a:lnTo>
                <a:lnTo>
                  <a:pt x="470560" y="98132"/>
                </a:lnTo>
                <a:lnTo>
                  <a:pt x="504926" y="129171"/>
                </a:lnTo>
                <a:lnTo>
                  <a:pt x="531304" y="164617"/>
                </a:lnTo>
                <a:lnTo>
                  <a:pt x="549897" y="202450"/>
                </a:lnTo>
                <a:lnTo>
                  <a:pt x="560908" y="240690"/>
                </a:lnTo>
                <a:lnTo>
                  <a:pt x="564540" y="277342"/>
                </a:lnTo>
                <a:lnTo>
                  <a:pt x="559777" y="317004"/>
                </a:lnTo>
                <a:lnTo>
                  <a:pt x="545807" y="351053"/>
                </a:lnTo>
                <a:lnTo>
                  <a:pt x="523074" y="378726"/>
                </a:lnTo>
                <a:lnTo>
                  <a:pt x="492023" y="399300"/>
                </a:lnTo>
                <a:lnTo>
                  <a:pt x="490740" y="399948"/>
                </a:lnTo>
                <a:lnTo>
                  <a:pt x="489673" y="400964"/>
                </a:lnTo>
                <a:lnTo>
                  <a:pt x="465975" y="441515"/>
                </a:lnTo>
                <a:lnTo>
                  <a:pt x="439610" y="472592"/>
                </a:lnTo>
                <a:lnTo>
                  <a:pt x="393484" y="494322"/>
                </a:lnTo>
                <a:lnTo>
                  <a:pt x="373761" y="495782"/>
                </a:lnTo>
                <a:lnTo>
                  <a:pt x="349288" y="493598"/>
                </a:lnTo>
                <a:lnTo>
                  <a:pt x="311048" y="476275"/>
                </a:lnTo>
                <a:lnTo>
                  <a:pt x="287197" y="438835"/>
                </a:lnTo>
                <a:lnTo>
                  <a:pt x="285064" y="427532"/>
                </a:lnTo>
                <a:lnTo>
                  <a:pt x="282359" y="425145"/>
                </a:lnTo>
                <a:lnTo>
                  <a:pt x="186550" y="418236"/>
                </a:lnTo>
                <a:lnTo>
                  <a:pt x="132549" y="398703"/>
                </a:lnTo>
                <a:lnTo>
                  <a:pt x="95186" y="371398"/>
                </a:lnTo>
                <a:lnTo>
                  <a:pt x="71374" y="340575"/>
                </a:lnTo>
                <a:lnTo>
                  <a:pt x="52273" y="285496"/>
                </a:lnTo>
                <a:lnTo>
                  <a:pt x="50609" y="260286"/>
                </a:lnTo>
                <a:lnTo>
                  <a:pt x="52920" y="234823"/>
                </a:lnTo>
                <a:lnTo>
                  <a:pt x="59156" y="209461"/>
                </a:lnTo>
                <a:lnTo>
                  <a:pt x="69253" y="184581"/>
                </a:lnTo>
                <a:lnTo>
                  <a:pt x="70815" y="181368"/>
                </a:lnTo>
                <a:lnTo>
                  <a:pt x="69481" y="177533"/>
                </a:lnTo>
                <a:lnTo>
                  <a:pt x="63119" y="174421"/>
                </a:lnTo>
                <a:lnTo>
                  <a:pt x="59270" y="175742"/>
                </a:lnTo>
                <a:lnTo>
                  <a:pt x="57708" y="178930"/>
                </a:lnTo>
                <a:lnTo>
                  <a:pt x="46888" y="205613"/>
                </a:lnTo>
                <a:lnTo>
                  <a:pt x="40220" y="232841"/>
                </a:lnTo>
                <a:lnTo>
                  <a:pt x="37757" y="260210"/>
                </a:lnTo>
                <a:lnTo>
                  <a:pt x="39573" y="287362"/>
                </a:lnTo>
                <a:lnTo>
                  <a:pt x="44488" y="310045"/>
                </a:lnTo>
                <a:lnTo>
                  <a:pt x="54902" y="337210"/>
                </a:lnTo>
                <a:lnTo>
                  <a:pt x="72834" y="365937"/>
                </a:lnTo>
                <a:lnTo>
                  <a:pt x="92214" y="385292"/>
                </a:lnTo>
                <a:lnTo>
                  <a:pt x="75552" y="405231"/>
                </a:lnTo>
                <a:lnTo>
                  <a:pt x="47929" y="374662"/>
                </a:lnTo>
                <a:lnTo>
                  <a:pt x="18796" y="312978"/>
                </a:lnTo>
                <a:lnTo>
                  <a:pt x="12814" y="245186"/>
                </a:lnTo>
                <a:lnTo>
                  <a:pt x="21894" y="199529"/>
                </a:lnTo>
                <a:lnTo>
                  <a:pt x="40894" y="155714"/>
                </a:lnTo>
                <a:lnTo>
                  <a:pt x="69354" y="115265"/>
                </a:lnTo>
                <a:lnTo>
                  <a:pt x="100393" y="84734"/>
                </a:lnTo>
                <a:lnTo>
                  <a:pt x="136169" y="59359"/>
                </a:lnTo>
                <a:lnTo>
                  <a:pt x="176212" y="39293"/>
                </a:lnTo>
                <a:lnTo>
                  <a:pt x="220091" y="24726"/>
                </a:lnTo>
                <a:lnTo>
                  <a:pt x="267347" y="15849"/>
                </a:lnTo>
                <a:lnTo>
                  <a:pt x="317525" y="12852"/>
                </a:lnTo>
                <a:lnTo>
                  <a:pt x="373392" y="17297"/>
                </a:lnTo>
                <a:lnTo>
                  <a:pt x="422859" y="29819"/>
                </a:lnTo>
                <a:lnTo>
                  <a:pt x="466064" y="49225"/>
                </a:lnTo>
                <a:lnTo>
                  <a:pt x="503123" y="74320"/>
                </a:lnTo>
                <a:lnTo>
                  <a:pt x="534149" y="103911"/>
                </a:lnTo>
                <a:lnTo>
                  <a:pt x="559282" y="136804"/>
                </a:lnTo>
                <a:lnTo>
                  <a:pt x="578612" y="171780"/>
                </a:lnTo>
                <a:lnTo>
                  <a:pt x="592277" y="207670"/>
                </a:lnTo>
                <a:lnTo>
                  <a:pt x="603059" y="277355"/>
                </a:lnTo>
                <a:lnTo>
                  <a:pt x="597636" y="324662"/>
                </a:lnTo>
                <a:lnTo>
                  <a:pt x="581698" y="366153"/>
                </a:lnTo>
                <a:lnTo>
                  <a:pt x="555752" y="400900"/>
                </a:lnTo>
                <a:lnTo>
                  <a:pt x="520306" y="427951"/>
                </a:lnTo>
                <a:lnTo>
                  <a:pt x="519264" y="428574"/>
                </a:lnTo>
                <a:lnTo>
                  <a:pt x="518401" y="429437"/>
                </a:lnTo>
                <a:lnTo>
                  <a:pt x="507301" y="448792"/>
                </a:lnTo>
                <a:lnTo>
                  <a:pt x="496049" y="465709"/>
                </a:lnTo>
                <a:lnTo>
                  <a:pt x="484111" y="481190"/>
                </a:lnTo>
                <a:lnTo>
                  <a:pt x="469049" y="497725"/>
                </a:lnTo>
                <a:lnTo>
                  <a:pt x="469112" y="501789"/>
                </a:lnTo>
                <a:lnTo>
                  <a:pt x="474205" y="506742"/>
                </a:lnTo>
                <a:lnTo>
                  <a:pt x="478269" y="506691"/>
                </a:lnTo>
                <a:lnTo>
                  <a:pt x="493649" y="489800"/>
                </a:lnTo>
                <a:lnTo>
                  <a:pt x="505904" y="473989"/>
                </a:lnTo>
                <a:lnTo>
                  <a:pt x="517461" y="456755"/>
                </a:lnTo>
                <a:lnTo>
                  <a:pt x="528281" y="438188"/>
                </a:lnTo>
                <a:lnTo>
                  <a:pt x="565480" y="409067"/>
                </a:lnTo>
                <a:lnTo>
                  <a:pt x="592975" y="371640"/>
                </a:lnTo>
                <a:lnTo>
                  <a:pt x="610031" y="327279"/>
                </a:lnTo>
                <a:lnTo>
                  <a:pt x="615886" y="277355"/>
                </a:lnTo>
                <a:close/>
              </a:path>
            </a:pathLst>
          </a:custGeom>
          <a:solidFill>
            <a:srgbClr val="8A8A8B"/>
          </a:solidFill>
        </p:spPr>
        <p:txBody>
          <a:bodyPr wrap="square" lIns="0" tIns="0" rIns="0" bIns="0" rtlCol="0"/>
          <a:lstStyle/>
          <a:p>
            <a:endParaRPr sz="662"/>
          </a:p>
        </p:txBody>
      </p:sp>
      <p:pic>
        <p:nvPicPr>
          <p:cNvPr id="7" name="Picture 6" descr="A picture containing text, sign&#10;&#10;Description automatically generated">
            <a:extLst>
              <a:ext uri="{FF2B5EF4-FFF2-40B4-BE49-F238E27FC236}">
                <a16:creationId xmlns:a16="http://schemas.microsoft.com/office/drawing/2014/main" id="{392E0013-D286-C748-AEA5-80D492E60B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911" y="637409"/>
            <a:ext cx="2727765" cy="927440"/>
          </a:xfrm>
          <a:prstGeom prst="rect">
            <a:avLst/>
          </a:prstGeom>
        </p:spPr>
      </p:pic>
      <p:sp>
        <p:nvSpPr>
          <p:cNvPr id="3" name="TextBox 2">
            <a:extLst>
              <a:ext uri="{FF2B5EF4-FFF2-40B4-BE49-F238E27FC236}">
                <a16:creationId xmlns:a16="http://schemas.microsoft.com/office/drawing/2014/main" id="{65B53909-B12B-B046-9DF0-7A38C34A723D}"/>
              </a:ext>
            </a:extLst>
          </p:cNvPr>
          <p:cNvSpPr txBox="1"/>
          <p:nvPr userDrawn="1"/>
        </p:nvSpPr>
        <p:spPr>
          <a:xfrm>
            <a:off x="10182896" y="488325"/>
            <a:ext cx="2009104" cy="260392"/>
          </a:xfrm>
          <a:prstGeom prst="rect">
            <a:avLst/>
          </a:prstGeom>
          <a:noFill/>
        </p:spPr>
        <p:txBody>
          <a:bodyPr wrap="square" rtlCol="0">
            <a:spAutoFit/>
          </a:bodyPr>
          <a:lstStyle/>
          <a:p>
            <a:r>
              <a:rPr lang="en-US">
                <a:solidFill>
                  <a:schemeClr val="tx1">
                    <a:lumMod val="75000"/>
                    <a:lumOff val="25000"/>
                  </a:schemeClr>
                </a:solidFill>
              </a:rPr>
              <a:t>In partnership with</a:t>
            </a:r>
          </a:p>
        </p:txBody>
      </p:sp>
    </p:spTree>
    <p:extLst>
      <p:ext uri="{BB962C8B-B14F-4D97-AF65-F5344CB8AC3E}">
        <p14:creationId xmlns:p14="http://schemas.microsoft.com/office/powerpoint/2010/main" val="3961348970"/>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824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44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Image and tex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1CE80D-8A2A-814E-BFCD-4E618E76B793}"/>
              </a:ext>
            </a:extLst>
          </p:cNvPr>
          <p:cNvSpPr>
            <a:spLocks noGrp="1"/>
          </p:cNvSpPr>
          <p:nvPr>
            <p:ph type="pic" sz="quarter" idx="26"/>
          </p:nvPr>
        </p:nvSpPr>
        <p:spPr>
          <a:xfrm>
            <a:off x="533298" y="624024"/>
            <a:ext cx="5328705" cy="5609952"/>
          </a:xfrm>
          <a:prstGeom prst="rect">
            <a:avLst/>
          </a:prstGeom>
        </p:spPr>
        <p:txBody>
          <a:bodyPr anchor="ctr"/>
          <a:lstStyle>
            <a:lvl1pPr algn="ctr">
              <a:defRPr sz="1000">
                <a:solidFill>
                  <a:srgbClr val="FF0000"/>
                </a:solidFill>
              </a:defRPr>
            </a:lvl1pPr>
          </a:lstStyle>
          <a:p>
            <a:endParaRPr lang="en-US"/>
          </a:p>
        </p:txBody>
      </p:sp>
      <p:sp>
        <p:nvSpPr>
          <p:cNvPr id="7" name="Text Placeholder 25">
            <a:extLst>
              <a:ext uri="{FF2B5EF4-FFF2-40B4-BE49-F238E27FC236}">
                <a16:creationId xmlns:a16="http://schemas.microsoft.com/office/drawing/2014/main" id="{00B64DBB-856B-CE42-BEB1-1172ABA0DBD7}"/>
              </a:ext>
            </a:extLst>
          </p:cNvPr>
          <p:cNvSpPr>
            <a:spLocks noGrp="1"/>
          </p:cNvSpPr>
          <p:nvPr>
            <p:ph type="body" sz="quarter" idx="11" hasCustomPrompt="1"/>
          </p:nvPr>
        </p:nvSpPr>
        <p:spPr>
          <a:xfrm>
            <a:off x="6603983" y="771941"/>
            <a:ext cx="4696010" cy="563027"/>
          </a:xfrm>
          <a:prstGeom prst="rect">
            <a:avLst/>
          </a:prstGeom>
        </p:spPr>
        <p:txBody>
          <a:bodyPr lIns="0" tIns="0" rIns="0" bIns="0" numCol="1" anchor="t"/>
          <a:lstStyle>
            <a:lvl1pPr>
              <a:defRPr sz="30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Title text goes here</a:t>
            </a:r>
          </a:p>
        </p:txBody>
      </p:sp>
      <p:sp>
        <p:nvSpPr>
          <p:cNvPr id="9" name="Text Placeholder 51">
            <a:extLst>
              <a:ext uri="{FF2B5EF4-FFF2-40B4-BE49-F238E27FC236}">
                <a16:creationId xmlns:a16="http://schemas.microsoft.com/office/drawing/2014/main" id="{21C29ABC-CDC8-0F4D-819B-B6D5632DA9A3}"/>
              </a:ext>
            </a:extLst>
          </p:cNvPr>
          <p:cNvSpPr>
            <a:spLocks noGrp="1"/>
          </p:cNvSpPr>
          <p:nvPr>
            <p:ph type="body" sz="quarter" idx="23" hasCustomPrompt="1"/>
          </p:nvPr>
        </p:nvSpPr>
        <p:spPr>
          <a:xfrm>
            <a:off x="6603983" y="1615734"/>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cs typeface="Arial" panose="020B0604020202020204" pitchFamily="34" charset="0"/>
              </a:defRPr>
            </a:lvl1pPr>
          </a:lstStyle>
          <a:p>
            <a:pPr lvl="0"/>
            <a:r>
              <a:rPr lang="en-GB"/>
              <a:t>Sub section text or content description goes here</a:t>
            </a:r>
          </a:p>
          <a:p>
            <a:pPr lvl="0"/>
            <a:r>
              <a:rPr lang="en-GB"/>
              <a:t>And here</a:t>
            </a:r>
            <a:endParaRPr lang="en-US"/>
          </a:p>
        </p:txBody>
      </p:sp>
    </p:spTree>
    <p:extLst>
      <p:ext uri="{BB962C8B-B14F-4D97-AF65-F5344CB8AC3E}">
        <p14:creationId xmlns:p14="http://schemas.microsoft.com/office/powerpoint/2010/main" val="3034275114"/>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7C35D44-1208-BE46-8795-489E6AB63BC7}"/>
              </a:ext>
            </a:extLst>
          </p:cNvPr>
          <p:cNvSpPr/>
          <p:nvPr userDrawn="1"/>
        </p:nvSpPr>
        <p:spPr>
          <a:xfrm>
            <a:off x="997041" y="2254435"/>
            <a:ext cx="519874" cy="5198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26" name="Text Placeholder 25">
            <a:extLst>
              <a:ext uri="{FF2B5EF4-FFF2-40B4-BE49-F238E27FC236}">
                <a16:creationId xmlns:a16="http://schemas.microsoft.com/office/drawing/2014/main" id="{675830D7-8931-3E42-A170-F114E9BB27B5}"/>
              </a:ext>
            </a:extLst>
          </p:cNvPr>
          <p:cNvSpPr>
            <a:spLocks noGrp="1"/>
          </p:cNvSpPr>
          <p:nvPr>
            <p:ph type="body" sz="quarter" idx="11" hasCustomPrompt="1"/>
          </p:nvPr>
        </p:nvSpPr>
        <p:spPr>
          <a:xfrm>
            <a:off x="1819368" y="2409675"/>
            <a:ext cx="3112435" cy="256428"/>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1</a:t>
            </a:r>
          </a:p>
        </p:txBody>
      </p:sp>
      <p:sp>
        <p:nvSpPr>
          <p:cNvPr id="29" name="Rectangle 28">
            <a:extLst>
              <a:ext uri="{FF2B5EF4-FFF2-40B4-BE49-F238E27FC236}">
                <a16:creationId xmlns:a16="http://schemas.microsoft.com/office/drawing/2014/main" id="{F3111495-9B41-2446-BDBF-172BEEF1BE2C}"/>
              </a:ext>
            </a:extLst>
          </p:cNvPr>
          <p:cNvSpPr/>
          <p:nvPr userDrawn="1"/>
        </p:nvSpPr>
        <p:spPr>
          <a:xfrm>
            <a:off x="997041" y="4261984"/>
            <a:ext cx="519874" cy="519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1" name="Text Placeholder 25">
            <a:extLst>
              <a:ext uri="{FF2B5EF4-FFF2-40B4-BE49-F238E27FC236}">
                <a16:creationId xmlns:a16="http://schemas.microsoft.com/office/drawing/2014/main" id="{578C867C-C66B-7D47-9CC1-7A34E30468FB}"/>
              </a:ext>
            </a:extLst>
          </p:cNvPr>
          <p:cNvSpPr>
            <a:spLocks noGrp="1"/>
          </p:cNvSpPr>
          <p:nvPr>
            <p:ph type="body" sz="quarter" idx="13" hasCustomPrompt="1"/>
          </p:nvPr>
        </p:nvSpPr>
        <p:spPr>
          <a:xfrm>
            <a:off x="1819368" y="4417224"/>
            <a:ext cx="2688682" cy="256428"/>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3</a:t>
            </a:r>
          </a:p>
        </p:txBody>
      </p:sp>
      <p:sp>
        <p:nvSpPr>
          <p:cNvPr id="32" name="Rectangle 31">
            <a:extLst>
              <a:ext uri="{FF2B5EF4-FFF2-40B4-BE49-F238E27FC236}">
                <a16:creationId xmlns:a16="http://schemas.microsoft.com/office/drawing/2014/main" id="{E0F730BD-61E4-9C4E-AC2B-81FA96B6AA1E}"/>
              </a:ext>
            </a:extLst>
          </p:cNvPr>
          <p:cNvSpPr/>
          <p:nvPr userDrawn="1"/>
        </p:nvSpPr>
        <p:spPr>
          <a:xfrm>
            <a:off x="997041" y="3252708"/>
            <a:ext cx="519874" cy="519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4" name="Text Placeholder 25">
            <a:extLst>
              <a:ext uri="{FF2B5EF4-FFF2-40B4-BE49-F238E27FC236}">
                <a16:creationId xmlns:a16="http://schemas.microsoft.com/office/drawing/2014/main" id="{029B8D49-789D-7D47-8E67-5C24FF46C979}"/>
              </a:ext>
            </a:extLst>
          </p:cNvPr>
          <p:cNvSpPr>
            <a:spLocks noGrp="1"/>
          </p:cNvSpPr>
          <p:nvPr>
            <p:ph type="body" sz="quarter" idx="15" hasCustomPrompt="1"/>
          </p:nvPr>
        </p:nvSpPr>
        <p:spPr>
          <a:xfrm>
            <a:off x="1819368" y="3407949"/>
            <a:ext cx="3112435" cy="262137"/>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2</a:t>
            </a:r>
          </a:p>
        </p:txBody>
      </p:sp>
      <p:sp>
        <p:nvSpPr>
          <p:cNvPr id="35" name="Rectangle 34">
            <a:extLst>
              <a:ext uri="{FF2B5EF4-FFF2-40B4-BE49-F238E27FC236}">
                <a16:creationId xmlns:a16="http://schemas.microsoft.com/office/drawing/2014/main" id="{1F36A5A5-D381-E84E-AF82-BE2906CF9B4B}"/>
              </a:ext>
            </a:extLst>
          </p:cNvPr>
          <p:cNvSpPr/>
          <p:nvPr userDrawn="1"/>
        </p:nvSpPr>
        <p:spPr>
          <a:xfrm>
            <a:off x="997041" y="5271260"/>
            <a:ext cx="519874" cy="519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solidFill>
                <a:schemeClr val="accent2"/>
              </a:solidFill>
            </a:endParaRPr>
          </a:p>
        </p:txBody>
      </p:sp>
      <p:sp>
        <p:nvSpPr>
          <p:cNvPr id="37" name="Text Placeholder 25">
            <a:extLst>
              <a:ext uri="{FF2B5EF4-FFF2-40B4-BE49-F238E27FC236}">
                <a16:creationId xmlns:a16="http://schemas.microsoft.com/office/drawing/2014/main" id="{E5DE9FA4-260F-7845-A4D1-CAEEDD2438E4}"/>
              </a:ext>
            </a:extLst>
          </p:cNvPr>
          <p:cNvSpPr>
            <a:spLocks noGrp="1"/>
          </p:cNvSpPr>
          <p:nvPr>
            <p:ph type="body" sz="quarter" idx="17" hasCustomPrompt="1"/>
          </p:nvPr>
        </p:nvSpPr>
        <p:spPr>
          <a:xfrm>
            <a:off x="1819368" y="5426501"/>
            <a:ext cx="2688682" cy="262137"/>
          </a:xfrm>
          <a:prstGeom prst="rect">
            <a:avLst/>
          </a:prstGeom>
        </p:spPr>
        <p:txBody>
          <a:bodyPr lIns="0" tIns="0" rIns="0" bIns="0" numCol="1" anchor="t"/>
          <a:lstStyle>
            <a:lvl1pPr>
              <a:defRPr sz="1600" b="1" i="0">
                <a:solidFill>
                  <a:schemeClr val="accent5"/>
                </a:solidFill>
                <a:latin typeface="Arial" panose="020B0604020202020204" pitchFamily="34" charset="0"/>
                <a:cs typeface="Arial" panose="020B0604020202020204" pitchFamily="34" charset="0"/>
              </a:defRPr>
            </a:lvl1pPr>
            <a:lvl2pPr marL="0" algn="l" hangingPunct="0">
              <a:defRPr sz="1364" b="0" i="1">
                <a:solidFill>
                  <a:srgbClr val="8A8A8B"/>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Agenda point 4</a:t>
            </a:r>
          </a:p>
        </p:txBody>
      </p:sp>
      <p:sp>
        <p:nvSpPr>
          <p:cNvPr id="23" name="Text Placeholder 4">
            <a:extLst>
              <a:ext uri="{FF2B5EF4-FFF2-40B4-BE49-F238E27FC236}">
                <a16:creationId xmlns:a16="http://schemas.microsoft.com/office/drawing/2014/main" id="{33DD12D0-478D-9F4F-B043-D6CD3EA0B9CB}"/>
              </a:ext>
            </a:extLst>
          </p:cNvPr>
          <p:cNvSpPr>
            <a:spLocks noGrp="1"/>
          </p:cNvSpPr>
          <p:nvPr>
            <p:ph type="body" sz="quarter" idx="27" hasCustomPrompt="1"/>
          </p:nvPr>
        </p:nvSpPr>
        <p:spPr>
          <a:xfrm>
            <a:off x="997041" y="797484"/>
            <a:ext cx="10201623" cy="1011914"/>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Agenda</a:t>
            </a:r>
            <a:endParaRPr lang="en-US"/>
          </a:p>
        </p:txBody>
      </p:sp>
      <p:sp>
        <p:nvSpPr>
          <p:cNvPr id="28" name="Text Placeholder 2">
            <a:extLst>
              <a:ext uri="{FF2B5EF4-FFF2-40B4-BE49-F238E27FC236}">
                <a16:creationId xmlns:a16="http://schemas.microsoft.com/office/drawing/2014/main" id="{55AA4B7D-8A28-034B-8307-E516627CCD0D}"/>
              </a:ext>
            </a:extLst>
          </p:cNvPr>
          <p:cNvSpPr>
            <a:spLocks noGrp="1"/>
          </p:cNvSpPr>
          <p:nvPr>
            <p:ph type="body" sz="quarter" idx="12" hasCustomPrompt="1"/>
          </p:nvPr>
        </p:nvSpPr>
        <p:spPr>
          <a:xfrm>
            <a:off x="997041" y="4345797"/>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3</a:t>
            </a:r>
            <a:endParaRPr lang="en-US"/>
          </a:p>
        </p:txBody>
      </p:sp>
      <p:sp>
        <p:nvSpPr>
          <p:cNvPr id="30" name="Text Placeholder 2">
            <a:extLst>
              <a:ext uri="{FF2B5EF4-FFF2-40B4-BE49-F238E27FC236}">
                <a16:creationId xmlns:a16="http://schemas.microsoft.com/office/drawing/2014/main" id="{A62D8839-7C47-9740-AA35-5C1A916D0117}"/>
              </a:ext>
            </a:extLst>
          </p:cNvPr>
          <p:cNvSpPr>
            <a:spLocks noGrp="1"/>
          </p:cNvSpPr>
          <p:nvPr>
            <p:ph type="body" sz="quarter" idx="14" hasCustomPrompt="1"/>
          </p:nvPr>
        </p:nvSpPr>
        <p:spPr>
          <a:xfrm>
            <a:off x="997041" y="3336522"/>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2</a:t>
            </a:r>
            <a:endParaRPr lang="en-US"/>
          </a:p>
        </p:txBody>
      </p:sp>
      <p:sp>
        <p:nvSpPr>
          <p:cNvPr id="33" name="Text Placeholder 2">
            <a:extLst>
              <a:ext uri="{FF2B5EF4-FFF2-40B4-BE49-F238E27FC236}">
                <a16:creationId xmlns:a16="http://schemas.microsoft.com/office/drawing/2014/main" id="{043D8224-902A-464A-9810-9EBEC93ADFAB}"/>
              </a:ext>
            </a:extLst>
          </p:cNvPr>
          <p:cNvSpPr>
            <a:spLocks noGrp="1"/>
          </p:cNvSpPr>
          <p:nvPr>
            <p:ph type="body" sz="quarter" idx="16" hasCustomPrompt="1"/>
          </p:nvPr>
        </p:nvSpPr>
        <p:spPr>
          <a:xfrm>
            <a:off x="997041" y="5355074"/>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4</a:t>
            </a:r>
            <a:endParaRPr lang="en-US"/>
          </a:p>
        </p:txBody>
      </p:sp>
      <p:sp>
        <p:nvSpPr>
          <p:cNvPr id="45" name="Text Placeholder 2">
            <a:extLst>
              <a:ext uri="{FF2B5EF4-FFF2-40B4-BE49-F238E27FC236}">
                <a16:creationId xmlns:a16="http://schemas.microsoft.com/office/drawing/2014/main" id="{96D91CE3-4C2F-954E-B770-AE80219138EF}"/>
              </a:ext>
            </a:extLst>
          </p:cNvPr>
          <p:cNvSpPr>
            <a:spLocks noGrp="1"/>
          </p:cNvSpPr>
          <p:nvPr>
            <p:ph type="body" sz="quarter" idx="10" hasCustomPrompt="1"/>
          </p:nvPr>
        </p:nvSpPr>
        <p:spPr>
          <a:xfrm>
            <a:off x="997041" y="2338248"/>
            <a:ext cx="519874" cy="436023"/>
          </a:xfrm>
          <a:prstGeom prst="rect">
            <a:avLst/>
          </a:prstGeom>
        </p:spPr>
        <p:txBody>
          <a:bodyPr/>
          <a:lstStyle>
            <a:lvl1pPr algn="ctr">
              <a:defRPr sz="1819" b="1" i="0">
                <a:solidFill>
                  <a:schemeClr val="bg1"/>
                </a:solidFill>
                <a:latin typeface="Arial Black" panose="020B0604020202020204" pitchFamily="34" charset="0"/>
                <a:cs typeface="Arial Black" panose="020B0604020202020204" pitchFamily="34" charset="0"/>
              </a:defRPr>
            </a:lvl1pPr>
          </a:lstStyle>
          <a:p>
            <a:pPr lvl="0"/>
            <a:r>
              <a:rPr lang="en-GB"/>
              <a:t>1</a:t>
            </a:r>
            <a:endParaRPr lang="en-US"/>
          </a:p>
        </p:txBody>
      </p:sp>
      <p:pic>
        <p:nvPicPr>
          <p:cNvPr id="25" name="Picture 24" descr="A picture containing text, sign&#10;&#10;Description automatically generated">
            <a:extLst>
              <a:ext uri="{FF2B5EF4-FFF2-40B4-BE49-F238E27FC236}">
                <a16:creationId xmlns:a16="http://schemas.microsoft.com/office/drawing/2014/main" id="{B2F34BBD-CF42-3047-AE53-65181EA270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3310109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1"/>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1"/>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1</a:t>
            </a:r>
            <a:endParaRPr lang="en-US"/>
          </a:p>
        </p:txBody>
      </p:sp>
    </p:spTree>
    <p:extLst>
      <p:ext uri="{BB962C8B-B14F-4D97-AF65-F5344CB8AC3E}">
        <p14:creationId xmlns:p14="http://schemas.microsoft.com/office/powerpoint/2010/main" val="336186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2"/>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2"/>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2</a:t>
            </a:r>
            <a:endParaRPr lang="en-US"/>
          </a:p>
        </p:txBody>
      </p:sp>
    </p:spTree>
    <p:extLst>
      <p:ext uri="{BB962C8B-B14F-4D97-AF65-F5344CB8AC3E}">
        <p14:creationId xmlns:p14="http://schemas.microsoft.com/office/powerpoint/2010/main" val="388220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p:spPr>
        <p:txBody>
          <a:bodyPr lIns="0" tIns="0" rIns="0" bIns="0" numCol="1" anchor="ctr"/>
          <a:lstStyle>
            <a:lvl1pPr algn="ctr">
              <a:defRPr sz="2426" b="1" i="0" spc="182">
                <a:solidFill>
                  <a:schemeClr val="accent3"/>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3"/>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a:solidFill>
            <a:schemeClr val="accent3"/>
          </a:solidFill>
          <a:ln>
            <a:solidFill>
              <a:schemeClr val="accent3"/>
            </a:solidFill>
          </a:ln>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3</a:t>
            </a:r>
            <a:endParaRPr lang="en-US"/>
          </a:p>
        </p:txBody>
      </p:sp>
    </p:spTree>
    <p:extLst>
      <p:ext uri="{BB962C8B-B14F-4D97-AF65-F5344CB8AC3E}">
        <p14:creationId xmlns:p14="http://schemas.microsoft.com/office/powerpoint/2010/main" val="1125986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page long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37406B-2854-944F-BC2A-945D6DFC4075}"/>
              </a:ext>
            </a:extLst>
          </p:cNvPr>
          <p:cNvSpPr/>
          <p:nvPr userDrawn="1"/>
        </p:nvSpPr>
        <p:spPr>
          <a:xfrm>
            <a:off x="2798520" y="2680079"/>
            <a:ext cx="1246776" cy="1266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2"/>
          </a:p>
        </p:txBody>
      </p:sp>
      <p:sp>
        <p:nvSpPr>
          <p:cNvPr id="22" name="Text Placeholder 25">
            <a:extLst>
              <a:ext uri="{FF2B5EF4-FFF2-40B4-BE49-F238E27FC236}">
                <a16:creationId xmlns:a16="http://schemas.microsoft.com/office/drawing/2014/main" id="{4C422A97-1669-F241-94B4-0B766813ED80}"/>
              </a:ext>
            </a:extLst>
          </p:cNvPr>
          <p:cNvSpPr>
            <a:spLocks noGrp="1"/>
          </p:cNvSpPr>
          <p:nvPr>
            <p:ph type="body" sz="quarter" idx="13" hasCustomPrompt="1"/>
          </p:nvPr>
        </p:nvSpPr>
        <p:spPr>
          <a:xfrm>
            <a:off x="4049567" y="2693252"/>
            <a:ext cx="5413409" cy="1245809"/>
          </a:xfrm>
          <a:prstGeom prst="rect">
            <a:avLst/>
          </a:prstGeom>
          <a:ln>
            <a:solidFill>
              <a:schemeClr val="accent4"/>
            </a:solidFill>
          </a:ln>
        </p:spPr>
        <p:txBody>
          <a:bodyPr lIns="0" tIns="0" rIns="0" bIns="0" numCol="1" anchor="ctr"/>
          <a:lstStyle>
            <a:lvl1pPr algn="ctr">
              <a:defRPr sz="2426" b="1" i="0" spc="182">
                <a:solidFill>
                  <a:schemeClr val="accent4"/>
                </a:solidFill>
                <a:latin typeface="Arial" panose="020B0604020202020204" pitchFamily="34" charset="0"/>
                <a:cs typeface="Arial" panose="020B0604020202020204" pitchFamily="34" charset="0"/>
              </a:defRPr>
            </a:lvl1pPr>
            <a:lvl2pPr marL="0" algn="ctr" hangingPunct="0">
              <a:defRPr sz="1364" b="1" i="0">
                <a:solidFill>
                  <a:srgbClr val="38AD70"/>
                </a:solidFill>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Section title</a:t>
            </a:r>
          </a:p>
        </p:txBody>
      </p:sp>
      <p:sp>
        <p:nvSpPr>
          <p:cNvPr id="31" name="object 4">
            <a:extLst>
              <a:ext uri="{FF2B5EF4-FFF2-40B4-BE49-F238E27FC236}">
                <a16:creationId xmlns:a16="http://schemas.microsoft.com/office/drawing/2014/main" id="{1C063510-CCC5-E24E-ABAC-E735A8FBCAFC}"/>
              </a:ext>
            </a:extLst>
          </p:cNvPr>
          <p:cNvSpPr/>
          <p:nvPr userDrawn="1"/>
        </p:nvSpPr>
        <p:spPr>
          <a:xfrm>
            <a:off x="2800849" y="2689496"/>
            <a:ext cx="6662127" cy="1249920"/>
          </a:xfrm>
          <a:custGeom>
            <a:avLst/>
            <a:gdLst/>
            <a:ahLst/>
            <a:cxnLst/>
            <a:rect l="l" t="t" r="r" b="b"/>
            <a:pathLst>
              <a:path w="9052560" h="2061210">
                <a:moveTo>
                  <a:pt x="0" y="2060670"/>
                </a:moveTo>
                <a:lnTo>
                  <a:pt x="9052511" y="2060670"/>
                </a:lnTo>
                <a:lnTo>
                  <a:pt x="9052511" y="0"/>
                </a:lnTo>
                <a:lnTo>
                  <a:pt x="0" y="0"/>
                </a:lnTo>
                <a:lnTo>
                  <a:pt x="0" y="2060670"/>
                </a:lnTo>
                <a:close/>
              </a:path>
            </a:pathLst>
          </a:custGeom>
          <a:ln w="31412">
            <a:solidFill>
              <a:schemeClr val="accent4"/>
            </a:solidFill>
          </a:ln>
        </p:spPr>
        <p:txBody>
          <a:bodyPr wrap="square" lIns="0" tIns="0" rIns="0" bIns="0" rtlCol="0"/>
          <a:lstStyle/>
          <a:p>
            <a:endParaRPr sz="662"/>
          </a:p>
        </p:txBody>
      </p:sp>
      <p:sp>
        <p:nvSpPr>
          <p:cNvPr id="7" name="Text Placeholder 2">
            <a:extLst>
              <a:ext uri="{FF2B5EF4-FFF2-40B4-BE49-F238E27FC236}">
                <a16:creationId xmlns:a16="http://schemas.microsoft.com/office/drawing/2014/main" id="{60FE3F33-D3E4-8D45-908C-EB43B283C7F1}"/>
              </a:ext>
            </a:extLst>
          </p:cNvPr>
          <p:cNvSpPr>
            <a:spLocks noGrp="1"/>
          </p:cNvSpPr>
          <p:nvPr>
            <p:ph type="body" sz="quarter" idx="12" hasCustomPrompt="1"/>
          </p:nvPr>
        </p:nvSpPr>
        <p:spPr>
          <a:xfrm>
            <a:off x="2798520" y="2687881"/>
            <a:ext cx="1246777" cy="1248283"/>
          </a:xfrm>
          <a:prstGeom prst="rect">
            <a:avLst/>
          </a:prstGeom>
          <a:solidFill>
            <a:schemeClr val="accent4"/>
          </a:solidFill>
          <a:ln>
            <a:solidFill>
              <a:schemeClr val="accent4"/>
            </a:solidFill>
          </a:ln>
        </p:spPr>
        <p:txBody>
          <a:bodyPr anchor="ctr"/>
          <a:lstStyle>
            <a:lvl1pPr algn="ctr">
              <a:defRPr sz="4366" b="1" i="0">
                <a:solidFill>
                  <a:schemeClr val="bg1"/>
                </a:solidFill>
                <a:latin typeface="Arial Black" panose="020B0604020202020204" pitchFamily="34" charset="0"/>
                <a:cs typeface="Arial Black" panose="020B0604020202020204" pitchFamily="34" charset="0"/>
              </a:defRPr>
            </a:lvl1pPr>
          </a:lstStyle>
          <a:p>
            <a:pPr lvl="0"/>
            <a:r>
              <a:rPr lang="en-GB"/>
              <a:t>4</a:t>
            </a:r>
            <a:endParaRPr lang="en-US"/>
          </a:p>
        </p:txBody>
      </p:sp>
    </p:spTree>
    <p:extLst>
      <p:ext uri="{BB962C8B-B14F-4D97-AF65-F5344CB8AC3E}">
        <p14:creationId xmlns:p14="http://schemas.microsoft.com/office/powerpoint/2010/main" val="2376674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43" name="Picture Placeholder 2">
            <a:extLst>
              <a:ext uri="{FF2B5EF4-FFF2-40B4-BE49-F238E27FC236}">
                <a16:creationId xmlns:a16="http://schemas.microsoft.com/office/drawing/2014/main" id="{1C860D7F-AB90-B646-9854-AF81307A0F7D}"/>
              </a:ext>
            </a:extLst>
          </p:cNvPr>
          <p:cNvSpPr>
            <a:spLocks noGrp="1"/>
          </p:cNvSpPr>
          <p:nvPr>
            <p:ph type="pic" sz="quarter" idx="32"/>
          </p:nvPr>
        </p:nvSpPr>
        <p:spPr>
          <a:xfrm>
            <a:off x="9417184" y="2257550"/>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2" name="Picture Placeholder 2">
            <a:extLst>
              <a:ext uri="{FF2B5EF4-FFF2-40B4-BE49-F238E27FC236}">
                <a16:creationId xmlns:a16="http://schemas.microsoft.com/office/drawing/2014/main" id="{889183AB-FE93-6F4E-81AA-116BC4997FC1}"/>
              </a:ext>
            </a:extLst>
          </p:cNvPr>
          <p:cNvSpPr>
            <a:spLocks noGrp="1"/>
          </p:cNvSpPr>
          <p:nvPr>
            <p:ph type="pic" sz="quarter" idx="31"/>
          </p:nvPr>
        </p:nvSpPr>
        <p:spPr>
          <a:xfrm>
            <a:off x="7333735" y="2259514"/>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1" name="Picture Placeholder 2">
            <a:extLst>
              <a:ext uri="{FF2B5EF4-FFF2-40B4-BE49-F238E27FC236}">
                <a16:creationId xmlns:a16="http://schemas.microsoft.com/office/drawing/2014/main" id="{03501108-D507-E94B-AABA-2EA9F64CAB30}"/>
              </a:ext>
            </a:extLst>
          </p:cNvPr>
          <p:cNvSpPr>
            <a:spLocks noGrp="1"/>
          </p:cNvSpPr>
          <p:nvPr>
            <p:ph type="pic" sz="quarter" idx="30"/>
          </p:nvPr>
        </p:nvSpPr>
        <p:spPr>
          <a:xfrm>
            <a:off x="5296935" y="2258104"/>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40" name="Picture Placeholder 2">
            <a:extLst>
              <a:ext uri="{FF2B5EF4-FFF2-40B4-BE49-F238E27FC236}">
                <a16:creationId xmlns:a16="http://schemas.microsoft.com/office/drawing/2014/main" id="{BB3E43DC-FB5E-584B-87FA-84AADC288C76}"/>
              </a:ext>
            </a:extLst>
          </p:cNvPr>
          <p:cNvSpPr>
            <a:spLocks noGrp="1"/>
          </p:cNvSpPr>
          <p:nvPr>
            <p:ph type="pic" sz="quarter" idx="29"/>
          </p:nvPr>
        </p:nvSpPr>
        <p:spPr>
          <a:xfrm>
            <a:off x="3237731" y="2260068"/>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sp>
        <p:nvSpPr>
          <p:cNvPr id="7" name="Text Placeholder 6">
            <a:extLst>
              <a:ext uri="{FF2B5EF4-FFF2-40B4-BE49-F238E27FC236}">
                <a16:creationId xmlns:a16="http://schemas.microsoft.com/office/drawing/2014/main" id="{26CFA858-C886-824B-A5E0-9BB683299D3F}"/>
              </a:ext>
            </a:extLst>
          </p:cNvPr>
          <p:cNvSpPr>
            <a:spLocks noGrp="1"/>
          </p:cNvSpPr>
          <p:nvPr>
            <p:ph type="body" sz="quarter" idx="11" hasCustomPrompt="1"/>
          </p:nvPr>
        </p:nvSpPr>
        <p:spPr>
          <a:xfrm>
            <a:off x="949938"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21" name="Text Placeholder 6">
            <a:extLst>
              <a:ext uri="{FF2B5EF4-FFF2-40B4-BE49-F238E27FC236}">
                <a16:creationId xmlns:a16="http://schemas.microsoft.com/office/drawing/2014/main" id="{E398D32C-EAC1-1E49-B57F-A71B4998012D}"/>
              </a:ext>
            </a:extLst>
          </p:cNvPr>
          <p:cNvSpPr>
            <a:spLocks noGrp="1"/>
          </p:cNvSpPr>
          <p:nvPr>
            <p:ph type="body" sz="quarter" idx="12" hasCustomPrompt="1"/>
          </p:nvPr>
        </p:nvSpPr>
        <p:spPr>
          <a:xfrm>
            <a:off x="1118278"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24" name="Text Placeholder 6">
            <a:extLst>
              <a:ext uri="{FF2B5EF4-FFF2-40B4-BE49-F238E27FC236}">
                <a16:creationId xmlns:a16="http://schemas.microsoft.com/office/drawing/2014/main" id="{781B944F-C5AB-0744-83C7-BDC1C72DB71A}"/>
              </a:ext>
            </a:extLst>
          </p:cNvPr>
          <p:cNvSpPr>
            <a:spLocks noGrp="1"/>
          </p:cNvSpPr>
          <p:nvPr>
            <p:ph type="body" sz="quarter" idx="13" hasCustomPrompt="1"/>
          </p:nvPr>
        </p:nvSpPr>
        <p:spPr>
          <a:xfrm>
            <a:off x="3054950"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25" name="Text Placeholder 6">
            <a:extLst>
              <a:ext uri="{FF2B5EF4-FFF2-40B4-BE49-F238E27FC236}">
                <a16:creationId xmlns:a16="http://schemas.microsoft.com/office/drawing/2014/main" id="{38AE3CA2-71E0-924F-A0CB-8DAB14C4EFB1}"/>
              </a:ext>
            </a:extLst>
          </p:cNvPr>
          <p:cNvSpPr>
            <a:spLocks noGrp="1"/>
          </p:cNvSpPr>
          <p:nvPr>
            <p:ph type="body" sz="quarter" idx="14" hasCustomPrompt="1"/>
          </p:nvPr>
        </p:nvSpPr>
        <p:spPr>
          <a:xfrm>
            <a:off x="3223290"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29" name="Text Placeholder 6">
            <a:extLst>
              <a:ext uri="{FF2B5EF4-FFF2-40B4-BE49-F238E27FC236}">
                <a16:creationId xmlns:a16="http://schemas.microsoft.com/office/drawing/2014/main" id="{8AC72A39-C7F8-C54C-807A-97266FC1A084}"/>
              </a:ext>
            </a:extLst>
          </p:cNvPr>
          <p:cNvSpPr>
            <a:spLocks noGrp="1"/>
          </p:cNvSpPr>
          <p:nvPr>
            <p:ph type="body" sz="quarter" idx="15" hasCustomPrompt="1"/>
          </p:nvPr>
        </p:nvSpPr>
        <p:spPr>
          <a:xfrm>
            <a:off x="5125459"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0" name="Text Placeholder 6">
            <a:extLst>
              <a:ext uri="{FF2B5EF4-FFF2-40B4-BE49-F238E27FC236}">
                <a16:creationId xmlns:a16="http://schemas.microsoft.com/office/drawing/2014/main" id="{1ECD167B-80B7-1F4D-ABC5-8F72F7317DCB}"/>
              </a:ext>
            </a:extLst>
          </p:cNvPr>
          <p:cNvSpPr>
            <a:spLocks noGrp="1"/>
          </p:cNvSpPr>
          <p:nvPr>
            <p:ph type="body" sz="quarter" idx="16" hasCustomPrompt="1"/>
          </p:nvPr>
        </p:nvSpPr>
        <p:spPr>
          <a:xfrm>
            <a:off x="5293799"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3" name="Text Placeholder 6">
            <a:extLst>
              <a:ext uri="{FF2B5EF4-FFF2-40B4-BE49-F238E27FC236}">
                <a16:creationId xmlns:a16="http://schemas.microsoft.com/office/drawing/2014/main" id="{CDEF1E0E-50A4-0E40-B237-2E025D81090A}"/>
              </a:ext>
            </a:extLst>
          </p:cNvPr>
          <p:cNvSpPr>
            <a:spLocks noGrp="1"/>
          </p:cNvSpPr>
          <p:nvPr>
            <p:ph type="body" sz="quarter" idx="17" hasCustomPrompt="1"/>
          </p:nvPr>
        </p:nvSpPr>
        <p:spPr>
          <a:xfrm>
            <a:off x="7181850"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4" name="Text Placeholder 6">
            <a:extLst>
              <a:ext uri="{FF2B5EF4-FFF2-40B4-BE49-F238E27FC236}">
                <a16:creationId xmlns:a16="http://schemas.microsoft.com/office/drawing/2014/main" id="{443B147D-C6D5-AD4D-91FC-F07F9B2E02B8}"/>
              </a:ext>
            </a:extLst>
          </p:cNvPr>
          <p:cNvSpPr>
            <a:spLocks noGrp="1"/>
          </p:cNvSpPr>
          <p:nvPr>
            <p:ph type="body" sz="quarter" idx="18" hasCustomPrompt="1"/>
          </p:nvPr>
        </p:nvSpPr>
        <p:spPr>
          <a:xfrm>
            <a:off x="7321673"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7" name="Text Placeholder 6">
            <a:extLst>
              <a:ext uri="{FF2B5EF4-FFF2-40B4-BE49-F238E27FC236}">
                <a16:creationId xmlns:a16="http://schemas.microsoft.com/office/drawing/2014/main" id="{F708DBA7-8A39-F54B-90E1-238D408F9355}"/>
              </a:ext>
            </a:extLst>
          </p:cNvPr>
          <p:cNvSpPr>
            <a:spLocks noGrp="1"/>
          </p:cNvSpPr>
          <p:nvPr>
            <p:ph type="body" sz="quarter" idx="19" hasCustomPrompt="1"/>
          </p:nvPr>
        </p:nvSpPr>
        <p:spPr>
          <a:xfrm>
            <a:off x="9238241" y="4031190"/>
            <a:ext cx="1959703" cy="356322"/>
          </a:xfrm>
          <a:prstGeom prst="rect">
            <a:avLst/>
          </a:prstGeom>
          <a:noFill/>
        </p:spPr>
        <p:txBody>
          <a:bodyPr/>
          <a:lstStyle>
            <a:lvl1pPr algn="ctr">
              <a:defRPr sz="1400" b="1" i="0" spc="18" baseline="0">
                <a:solidFill>
                  <a:schemeClr val="accent5"/>
                </a:solidFill>
                <a:latin typeface="Arial" panose="020B0604020202020204" pitchFamily="34" charset="0"/>
                <a:cs typeface="Arial" panose="020B0604020202020204" pitchFamily="34" charset="0"/>
              </a:defRPr>
            </a:lvl1pPr>
          </a:lstStyle>
          <a:p>
            <a:pPr lvl="0"/>
            <a:r>
              <a:rPr lang="en-GB"/>
              <a:t>Name goes here</a:t>
            </a:r>
            <a:endParaRPr lang="en-US"/>
          </a:p>
        </p:txBody>
      </p:sp>
      <p:sp>
        <p:nvSpPr>
          <p:cNvPr id="38" name="Text Placeholder 6">
            <a:extLst>
              <a:ext uri="{FF2B5EF4-FFF2-40B4-BE49-F238E27FC236}">
                <a16:creationId xmlns:a16="http://schemas.microsoft.com/office/drawing/2014/main" id="{DDCF1E70-9F1A-574B-B25E-745DA58BF936}"/>
              </a:ext>
            </a:extLst>
          </p:cNvPr>
          <p:cNvSpPr>
            <a:spLocks noGrp="1"/>
          </p:cNvSpPr>
          <p:nvPr>
            <p:ph type="body" sz="quarter" idx="20" hasCustomPrompt="1"/>
          </p:nvPr>
        </p:nvSpPr>
        <p:spPr>
          <a:xfrm>
            <a:off x="9406581" y="4446647"/>
            <a:ext cx="1623573" cy="356322"/>
          </a:xfrm>
          <a:prstGeom prst="rect">
            <a:avLst/>
          </a:prstGeom>
          <a:noFill/>
        </p:spPr>
        <p:txBody>
          <a:bodyPr/>
          <a:lstStyle>
            <a:lvl1pPr algn="ctr">
              <a:defRPr sz="1200" b="0" i="0">
                <a:solidFill>
                  <a:srgbClr val="716A6F"/>
                </a:solidFill>
                <a:latin typeface="Arial" panose="020B0604020202020204" pitchFamily="34" charset="0"/>
                <a:cs typeface="Arial" panose="020B0604020202020204" pitchFamily="34" charset="0"/>
              </a:defRPr>
            </a:lvl1pPr>
          </a:lstStyle>
          <a:p>
            <a:pPr lvl="0"/>
            <a:r>
              <a:rPr lang="en-GB"/>
              <a:t>Title goes here</a:t>
            </a:r>
            <a:endParaRPr lang="en-US"/>
          </a:p>
        </p:txBody>
      </p:sp>
      <p:sp>
        <p:nvSpPr>
          <p:cNvPr id="39" name="Text Placeholder 4">
            <a:extLst>
              <a:ext uri="{FF2B5EF4-FFF2-40B4-BE49-F238E27FC236}">
                <a16:creationId xmlns:a16="http://schemas.microsoft.com/office/drawing/2014/main" id="{159F4FB9-05F4-5F4B-9C0E-53BC08CD17AA}"/>
              </a:ext>
            </a:extLst>
          </p:cNvPr>
          <p:cNvSpPr>
            <a:spLocks noGrp="1"/>
          </p:cNvSpPr>
          <p:nvPr>
            <p:ph type="body" sz="quarter" idx="27" hasCustomPrompt="1"/>
          </p:nvPr>
        </p:nvSpPr>
        <p:spPr>
          <a:xfrm>
            <a:off x="997041" y="797485"/>
            <a:ext cx="10165614" cy="604551"/>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Meet the panel</a:t>
            </a:r>
            <a:endParaRPr lang="en-US"/>
          </a:p>
        </p:txBody>
      </p:sp>
      <p:sp>
        <p:nvSpPr>
          <p:cNvPr id="3" name="Picture Placeholder 2">
            <a:extLst>
              <a:ext uri="{FF2B5EF4-FFF2-40B4-BE49-F238E27FC236}">
                <a16:creationId xmlns:a16="http://schemas.microsoft.com/office/drawing/2014/main" id="{0CA91E80-F825-EB49-8C47-F907F01CB160}"/>
              </a:ext>
            </a:extLst>
          </p:cNvPr>
          <p:cNvSpPr>
            <a:spLocks noGrp="1"/>
          </p:cNvSpPr>
          <p:nvPr>
            <p:ph type="pic" sz="quarter" idx="28"/>
          </p:nvPr>
        </p:nvSpPr>
        <p:spPr>
          <a:xfrm>
            <a:off x="1186826" y="2259479"/>
            <a:ext cx="1598130" cy="1608903"/>
          </a:xfrm>
          <a:prstGeom prst="rect">
            <a:avLst/>
          </a:prstGeom>
          <a:ln w="25400">
            <a:solidFill>
              <a:schemeClr val="accent4"/>
            </a:solidFill>
          </a:ln>
        </p:spPr>
        <p:txBody>
          <a:bodyPr anchor="ctr"/>
          <a:lstStyle>
            <a:lvl1pPr algn="ctr">
              <a:defRPr sz="1000">
                <a:solidFill>
                  <a:srgbClr val="FF0000"/>
                </a:solidFill>
              </a:defRPr>
            </a:lvl1pPr>
          </a:lstStyle>
          <a:p>
            <a:endParaRPr lang="en-US"/>
          </a:p>
        </p:txBody>
      </p:sp>
      <p:pic>
        <p:nvPicPr>
          <p:cNvPr id="22" name="Picture 21" descr="A picture containing text, sign&#10;&#10;Description automatically generated">
            <a:extLst>
              <a:ext uri="{FF2B5EF4-FFF2-40B4-BE49-F238E27FC236}">
                <a16:creationId xmlns:a16="http://schemas.microsoft.com/office/drawing/2014/main" id="{D19CB21F-0999-D044-ADA3-DCC8DE9BE3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1556107321"/>
      </p:ext>
    </p:extLst>
  </p:cSld>
  <p:clrMapOvr>
    <a:masterClrMapping/>
  </p:clrMapOvr>
  <p:extLst>
    <p:ext uri="{DCECCB84-F9BA-43D5-87BE-67443E8EF086}">
      <p15:sldGuideLst xmlns:p15="http://schemas.microsoft.com/office/powerpoint/2012/main">
        <p15:guide id="1" orient="horz" pos="3761" userDrawn="1">
          <p15:clr>
            <a:srgbClr val="FBAE40"/>
          </p15:clr>
        </p15:guide>
        <p15:guide id="2" pos="66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206D50A9-670A-5644-AA37-4A349F556F14}"/>
              </a:ext>
            </a:extLst>
          </p:cNvPr>
          <p:cNvSpPr>
            <a:spLocks noGrp="1"/>
          </p:cNvSpPr>
          <p:nvPr>
            <p:ph type="body" sz="quarter" idx="13" hasCustomPrompt="1"/>
          </p:nvPr>
        </p:nvSpPr>
        <p:spPr>
          <a:xfrm>
            <a:off x="995845" y="1653656"/>
            <a:ext cx="10213621" cy="3871381"/>
          </a:xfrm>
          <a:prstGeom prst="rect">
            <a:avLst/>
          </a:prstGeom>
        </p:spPr>
        <p:txBody>
          <a:bodyPr lIns="0" tIns="0" rIns="0" bIns="0"/>
          <a:lstStyle>
            <a:lvl1pPr marL="285750" marR="0" indent="-285750" defTabSz="554492" eaLnBrk="1" fontAlgn="auto" latinLnBrk="0" hangingPunct="1">
              <a:lnSpc>
                <a:spcPct val="100000"/>
              </a:lnSpc>
              <a:spcBef>
                <a:spcPts val="400"/>
              </a:spcBef>
              <a:spcAft>
                <a:spcPts val="100"/>
              </a:spcAft>
              <a:buClr>
                <a:schemeClr val="accent5"/>
              </a:buClr>
              <a:buSzPct val="175000"/>
              <a:buFont typeface="Arial" panose="020B0604020202020204" pitchFamily="34" charset="0"/>
              <a:buChar char="•"/>
              <a:tabLst/>
              <a:defRPr sz="1600" b="0" i="0">
                <a:solidFill>
                  <a:srgbClr val="716A6F"/>
                </a:solidFill>
                <a:latin typeface="+mn-lt"/>
                <a:cs typeface="Arial" panose="020B0604020202020204" pitchFamily="34" charset="0"/>
              </a:defRPr>
            </a:lvl1pPr>
            <a:lvl2pPr marL="573137" indent="-285750">
              <a:lnSpc>
                <a:spcPct val="100000"/>
              </a:lnSpc>
              <a:spcBef>
                <a:spcPts val="100"/>
              </a:spcBef>
              <a:spcAft>
                <a:spcPts val="100"/>
              </a:spcAft>
              <a:buClr>
                <a:schemeClr val="accent5"/>
              </a:buClr>
              <a:buSzPct val="125000"/>
              <a:buFont typeface="Arial" panose="020B0604020202020204" pitchFamily="34" charset="0"/>
              <a:buChar char="•"/>
              <a:tabLst/>
              <a:defRPr sz="1600">
                <a:solidFill>
                  <a:srgbClr val="716A6F"/>
                </a:solidFill>
                <a:latin typeface="+mn-lt"/>
              </a:defRPr>
            </a:lvl2pPr>
            <a:lvl3pPr>
              <a:buFont typeface=".Hiragino Kaku Gothic Interface W3"/>
              <a:buChar char="◼"/>
              <a:defRPr/>
            </a:lvl3pPr>
            <a:lvl4pPr>
              <a:buFont typeface=".Hiragino Kaku Gothic Interface W3"/>
              <a:buChar char="◼"/>
              <a:defRPr/>
            </a:lvl4pPr>
            <a:lvl5pPr>
              <a:buFont typeface=".Hiragino Kaku Gothic Interface W3"/>
              <a:buChar char="◼"/>
              <a:defRPr/>
            </a:lvl5pPr>
          </a:lstStyle>
          <a:p>
            <a:pPr lvl="0"/>
            <a:r>
              <a:rPr lang="en-GB"/>
              <a:t>First Bullet</a:t>
            </a:r>
          </a:p>
          <a:p>
            <a:pPr lvl="1"/>
            <a:r>
              <a:rPr lang="en-GB"/>
              <a:t>Sub Bullet</a:t>
            </a:r>
          </a:p>
        </p:txBody>
      </p:sp>
      <p:sp>
        <p:nvSpPr>
          <p:cNvPr id="6" name="Text Placeholder 4">
            <a:extLst>
              <a:ext uri="{FF2B5EF4-FFF2-40B4-BE49-F238E27FC236}">
                <a16:creationId xmlns:a16="http://schemas.microsoft.com/office/drawing/2014/main" id="{083D5220-CD60-974A-8589-8729E87AA894}"/>
              </a:ext>
            </a:extLst>
          </p:cNvPr>
          <p:cNvSpPr>
            <a:spLocks noGrp="1"/>
          </p:cNvSpPr>
          <p:nvPr>
            <p:ph type="body" sz="quarter" idx="27" hasCustomPrompt="1"/>
          </p:nvPr>
        </p:nvSpPr>
        <p:spPr>
          <a:xfrm>
            <a:off x="997041" y="797484"/>
            <a:ext cx="10201623" cy="829989"/>
          </a:xfrm>
          <a:prstGeom prst="rect">
            <a:avLst/>
          </a:prstGeom>
        </p:spPr>
        <p:txBody>
          <a:bodyPr lIns="0" tIns="0" rIns="0" bIns="0"/>
          <a:lstStyle>
            <a:lvl1pPr>
              <a:defRPr sz="3002" b="1" i="0" spc="182" baseline="0">
                <a:solidFill>
                  <a:schemeClr val="accent5"/>
                </a:solidFill>
                <a:latin typeface="Arial" panose="020B0604020202020204" pitchFamily="34" charset="0"/>
                <a:cs typeface="Arial" panose="020B0604020202020204" pitchFamily="34" charset="0"/>
              </a:defRPr>
            </a:lvl1pPr>
          </a:lstStyle>
          <a:p>
            <a:pPr lvl="0"/>
            <a:r>
              <a:rPr lang="en-GB"/>
              <a:t>Title</a:t>
            </a:r>
            <a:endParaRPr lang="en-US"/>
          </a:p>
        </p:txBody>
      </p:sp>
      <p:pic>
        <p:nvPicPr>
          <p:cNvPr id="4" name="Picture 3" descr="A picture containing text, sign&#10;&#10;Description automatically generated">
            <a:extLst>
              <a:ext uri="{FF2B5EF4-FFF2-40B4-BE49-F238E27FC236}">
                <a16:creationId xmlns:a16="http://schemas.microsoft.com/office/drawing/2014/main" id="{7502DAF5-2B04-8743-8034-BA85E347D2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6580" y="5658484"/>
            <a:ext cx="2032338" cy="690995"/>
          </a:xfrm>
          <a:prstGeom prst="rect">
            <a:avLst/>
          </a:prstGeom>
        </p:spPr>
      </p:pic>
    </p:spTree>
    <p:extLst>
      <p:ext uri="{BB962C8B-B14F-4D97-AF65-F5344CB8AC3E}">
        <p14:creationId xmlns:p14="http://schemas.microsoft.com/office/powerpoint/2010/main" val="2361082392"/>
      </p:ext>
    </p:extLst>
  </p:cSld>
  <p:clrMapOvr>
    <a:masterClrMapping/>
  </p:clrMapOvr>
  <p:extLst>
    <p:ext uri="{DCECCB84-F9BA-43D5-87BE-67443E8EF086}">
      <p15:sldGuideLst xmlns:p15="http://schemas.microsoft.com/office/powerpoint/2012/main">
        <p15:guide id="1" orient="horz" pos="3761">
          <p15:clr>
            <a:srgbClr val="FBAE40"/>
          </p15:clr>
        </p15:guide>
        <p15:guide id="2" pos="6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DB12B0-9388-704E-9FFC-206F7F5BA950}"/>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6128B840-CA4D-5F46-A3F3-09E93E0FC8A4}"/>
              </a:ext>
            </a:extLst>
          </p:cNvPr>
          <p:cNvSpPr txBox="1">
            <a:spLocks/>
          </p:cNvSpPr>
          <p:nvPr userDrawn="1"/>
        </p:nvSpPr>
        <p:spPr>
          <a:xfrm>
            <a:off x="8911411" y="6271870"/>
            <a:ext cx="2742815" cy="364848"/>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fld id="{B7698CD6-5377-DD4D-BBCB-AAA31DEF24EE}" type="slidenum">
              <a:rPr kumimoji="0" lang="en-US" sz="1400" b="1" i="0" u="none" strike="noStrike" kern="1200" cap="none" spc="0" normalizeH="0" baseline="0" noProof="0" smtClean="0">
                <a:ln>
                  <a:noFill/>
                </a:ln>
                <a:solidFill>
                  <a:schemeClr val="accent5"/>
                </a:solidFill>
                <a:effectLst/>
                <a:uLnTx/>
                <a:uFillTx/>
                <a:latin typeface="Arial Black" panose="020B0604020202020204" pitchFamily="34" charset="0"/>
                <a:ea typeface="+mn-ea"/>
                <a:cs typeface="Arial Black" panose="020B0604020202020204" pitchFamily="34" charset="0"/>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US" sz="2335" b="1" i="0" u="none" strike="noStrike" kern="1200" cap="none" spc="0" normalizeH="0" baseline="0" noProof="0">
              <a:ln>
                <a:noFill/>
              </a:ln>
              <a:solidFill>
                <a:schemeClr val="accent5"/>
              </a:solidFill>
              <a:effectLst/>
              <a:uLnTx/>
              <a:uFillTx/>
              <a:latin typeface="Arial Black" panose="020B0604020202020204" pitchFamily="34" charset="0"/>
              <a:ea typeface="+mn-ea"/>
              <a:cs typeface="Arial Black" panose="020B0604020202020204" pitchFamily="34" charset="0"/>
            </a:endParaRPr>
          </a:p>
        </p:txBody>
      </p:sp>
      <p:grpSp>
        <p:nvGrpSpPr>
          <p:cNvPr id="11" name="Group 10">
            <a:extLst>
              <a:ext uri="{FF2B5EF4-FFF2-40B4-BE49-F238E27FC236}">
                <a16:creationId xmlns:a16="http://schemas.microsoft.com/office/drawing/2014/main" id="{E9E1BF3C-B092-5048-9259-889A6F3DB511}"/>
              </a:ext>
            </a:extLst>
          </p:cNvPr>
          <p:cNvGrpSpPr/>
          <p:nvPr userDrawn="1"/>
        </p:nvGrpSpPr>
        <p:grpSpPr>
          <a:xfrm>
            <a:off x="0" y="6636718"/>
            <a:ext cx="12192000" cy="221282"/>
            <a:chOff x="0" y="6636718"/>
            <a:chExt cx="12192000" cy="221282"/>
          </a:xfrm>
        </p:grpSpPr>
        <p:sp>
          <p:nvSpPr>
            <p:cNvPr id="2" name="Rectangle 1">
              <a:extLst>
                <a:ext uri="{FF2B5EF4-FFF2-40B4-BE49-F238E27FC236}">
                  <a16:creationId xmlns:a16="http://schemas.microsoft.com/office/drawing/2014/main" id="{F64A9702-24D9-8B4D-899C-7CADF51FBD41}"/>
                </a:ext>
              </a:extLst>
            </p:cNvPr>
            <p:cNvSpPr/>
            <p:nvPr userDrawn="1"/>
          </p:nvSpPr>
          <p:spPr>
            <a:xfrm>
              <a:off x="0" y="6636718"/>
              <a:ext cx="2032000" cy="221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25F39C-1E6A-2447-94CC-488FD38E0560}"/>
                </a:ext>
              </a:extLst>
            </p:cNvPr>
            <p:cNvSpPr/>
            <p:nvPr userDrawn="1"/>
          </p:nvSpPr>
          <p:spPr>
            <a:xfrm>
              <a:off x="2032000" y="6636718"/>
              <a:ext cx="2032000" cy="221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5" name="Rectangle 4">
              <a:extLst>
                <a:ext uri="{FF2B5EF4-FFF2-40B4-BE49-F238E27FC236}">
                  <a16:creationId xmlns:a16="http://schemas.microsoft.com/office/drawing/2014/main" id="{777F7FFD-D933-1F48-8D96-8CBEB7D394F7}"/>
                </a:ext>
              </a:extLst>
            </p:cNvPr>
            <p:cNvSpPr/>
            <p:nvPr userDrawn="1"/>
          </p:nvSpPr>
          <p:spPr>
            <a:xfrm>
              <a:off x="4064000" y="6636718"/>
              <a:ext cx="2032000" cy="22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166030-881C-664E-B45B-F9FF03DF65FB}"/>
                </a:ext>
              </a:extLst>
            </p:cNvPr>
            <p:cNvSpPr/>
            <p:nvPr userDrawn="1"/>
          </p:nvSpPr>
          <p:spPr>
            <a:xfrm>
              <a:off x="6096000" y="6636718"/>
              <a:ext cx="2032000" cy="221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C8BDB5-263E-D54A-B9D3-65DFA71C82E7}"/>
                </a:ext>
              </a:extLst>
            </p:cNvPr>
            <p:cNvSpPr/>
            <p:nvPr userDrawn="1"/>
          </p:nvSpPr>
          <p:spPr>
            <a:xfrm>
              <a:off x="8128000" y="6636718"/>
              <a:ext cx="2032000" cy="22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983DC3-F396-1344-8BF6-060611D473A8}"/>
                </a:ext>
              </a:extLst>
            </p:cNvPr>
            <p:cNvSpPr/>
            <p:nvPr userDrawn="1"/>
          </p:nvSpPr>
          <p:spPr>
            <a:xfrm>
              <a:off x="10160000" y="6636718"/>
              <a:ext cx="2032000" cy="2212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8766779"/>
      </p:ext>
    </p:extLst>
  </p:cSld>
  <p:clrMap bg1="lt1" tx1="dk1" bg2="lt2" tx2="dk2" accent1="accent1" accent2="accent2" accent3="accent3" accent4="accent4" accent5="accent5" accent6="accent6" hlink="hlink" folHlink="folHlink"/>
  <p:sldLayoutIdLst>
    <p:sldLayoutId id="2147483669" r:id="rId1"/>
    <p:sldLayoutId id="2147483719" r:id="rId2"/>
    <p:sldLayoutId id="2147483692" r:id="rId3"/>
    <p:sldLayoutId id="2147483699" r:id="rId4"/>
    <p:sldLayoutId id="2147483713" r:id="rId5"/>
    <p:sldLayoutId id="2147483714" r:id="rId6"/>
    <p:sldLayoutId id="2147483715" r:id="rId7"/>
    <p:sldLayoutId id="2147483682" r:id="rId8"/>
    <p:sldLayoutId id="2147483703" r:id="rId9"/>
    <p:sldLayoutId id="2147483706" r:id="rId10"/>
    <p:sldLayoutId id="2147483717" r:id="rId11"/>
    <p:sldLayoutId id="2147483689" r:id="rId12"/>
    <p:sldLayoutId id="2147483716" r:id="rId13"/>
    <p:sldLayoutId id="2147483712" r:id="rId14"/>
    <p:sldLayoutId id="2147483694" r:id="rId15"/>
    <p:sldLayoutId id="2147483707" r:id="rId16"/>
    <p:sldLayoutId id="2147483718" r:id="rId17"/>
    <p:sldLayoutId id="2147483701" r:id="rId18"/>
    <p:sldLayoutId id="2147483704" r:id="rId19"/>
    <p:sldLayoutId id="2147483684" r:id="rId20"/>
    <p:sldLayoutId id="2147483720" r:id="rId21"/>
    <p:sldLayoutId id="2147483721" r:id="rId22"/>
    <p:sldLayoutId id="2147483722" r:id="rId23"/>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50247-4132-FD4D-9B5D-B44BA9AD56C2}"/>
              </a:ext>
            </a:extLst>
          </p:cNvPr>
          <p:cNvSpPr>
            <a:spLocks noGrp="1"/>
          </p:cNvSpPr>
          <p:nvPr>
            <p:ph type="body" sz="quarter" idx="15"/>
          </p:nvPr>
        </p:nvSpPr>
        <p:spPr/>
        <p:txBody>
          <a:bodyPr/>
          <a:lstStyle/>
          <a:p>
            <a:r>
              <a:rPr lang="en-US" dirty="0"/>
              <a:t>Celebrating our unique strengths and differences</a:t>
            </a:r>
          </a:p>
        </p:txBody>
      </p:sp>
      <p:pic>
        <p:nvPicPr>
          <p:cNvPr id="4" name="Picture 3">
            <a:extLst>
              <a:ext uri="{FF2B5EF4-FFF2-40B4-BE49-F238E27FC236}">
                <a16:creationId xmlns:a16="http://schemas.microsoft.com/office/drawing/2014/main" id="{21111CF9-D01F-CC1D-DFF8-F9675D5FBE90}"/>
              </a:ext>
            </a:extLst>
          </p:cNvPr>
          <p:cNvPicPr>
            <a:picLocks noChangeAspect="1"/>
          </p:cNvPicPr>
          <p:nvPr/>
        </p:nvPicPr>
        <p:blipFill>
          <a:blip r:embed="rId2" cstate="print">
            <a:extLst>
              <a:ext uri="{28A0092B-C50C-407E-A947-70E740481C1C}">
                <a14:useLocalDpi xmlns:a14="http://schemas.microsoft.com/office/drawing/2010/main" val="0"/>
              </a:ext>
            </a:extLst>
          </a:blip>
          <a:srcRect l="8565" r="44053" b="3252"/>
          <a:stretch/>
        </p:blipFill>
        <p:spPr>
          <a:xfrm>
            <a:off x="7315200" y="0"/>
            <a:ext cx="4876800" cy="6634976"/>
          </a:xfrm>
          <a:prstGeom prst="rect">
            <a:avLst/>
          </a:prstGeom>
        </p:spPr>
      </p:pic>
      <p:sp>
        <p:nvSpPr>
          <p:cNvPr id="7" name="Text Placeholder 2">
            <a:extLst>
              <a:ext uri="{FF2B5EF4-FFF2-40B4-BE49-F238E27FC236}">
                <a16:creationId xmlns:a16="http://schemas.microsoft.com/office/drawing/2014/main" id="{FF71F7F7-A060-8062-5BB8-8F97B06C287F}"/>
              </a:ext>
            </a:extLst>
          </p:cNvPr>
          <p:cNvSpPr>
            <a:spLocks noGrp="1"/>
          </p:cNvSpPr>
          <p:nvPr>
            <p:ph type="body" sz="quarter" idx="4294967295"/>
          </p:nvPr>
        </p:nvSpPr>
        <p:spPr>
          <a:xfrm>
            <a:off x="692619" y="5053776"/>
            <a:ext cx="6307034" cy="660065"/>
          </a:xfrm>
          <a:prstGeom prst="rect">
            <a:avLst/>
          </a:prstGeom>
        </p:spPr>
        <p:txBody>
          <a:bodyPr/>
          <a:lstStyle/>
          <a:p>
            <a:r>
              <a:rPr lang="en-US" b="1" dirty="0">
                <a:solidFill>
                  <a:schemeClr val="tx1"/>
                </a:solidFill>
              </a:rPr>
              <a:t>March 17 - 23, 2025</a:t>
            </a:r>
          </a:p>
        </p:txBody>
      </p:sp>
    </p:spTree>
    <p:extLst>
      <p:ext uri="{BB962C8B-B14F-4D97-AF65-F5344CB8AC3E}">
        <p14:creationId xmlns:p14="http://schemas.microsoft.com/office/powerpoint/2010/main" val="300985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Dyslexia</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875536" y="1509510"/>
            <a:ext cx="4921788" cy="3838980"/>
          </a:xfrm>
        </p:spPr>
        <p:txBody>
          <a:bodyPr/>
          <a:lstStyle/>
          <a:p>
            <a:pPr marL="342900" indent="-342900">
              <a:buFont typeface="Arial" panose="020B0604020202020204" pitchFamily="34" charset="0"/>
              <a:buChar char="•"/>
            </a:pPr>
            <a:r>
              <a:rPr lang="en-GB" sz="1800" dirty="0">
                <a:solidFill>
                  <a:schemeClr val="tx1"/>
                </a:solidFill>
                <a:latin typeface="Glacial Indifference" pitchFamily="2" charset="0"/>
              </a:rPr>
              <a:t>About 10% of the population are dyslexic.</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Dyslexia is a language processing difficulty that can cause challenges with reading, writing and spelling. </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It can cause challenges with processing information quickly, organisation, sequencing, spoken language and motor skills.</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Dyslexic people can be very good at creative thinking, problem-solving and verbal communication.</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About 35% of entrepreneurs (business owners) are dyslexic.</a:t>
            </a:r>
          </a:p>
        </p:txBody>
      </p:sp>
      <p:pic>
        <p:nvPicPr>
          <p:cNvPr id="6" name="Picture Placeholder 5">
            <a:extLst>
              <a:ext uri="{FF2B5EF4-FFF2-40B4-BE49-F238E27FC236}">
                <a16:creationId xmlns:a16="http://schemas.microsoft.com/office/drawing/2014/main" id="{8DCBB7B5-21D3-7A44-C5E0-4898C61D83CB}"/>
              </a:ext>
            </a:extLst>
          </p:cNvPr>
          <p:cNvPicPr>
            <a:picLocks noGrp="1" noChangeAspect="1"/>
          </p:cNvPicPr>
          <p:nvPr>
            <p:ph type="pic" sz="quarter" idx="26"/>
          </p:nvPr>
        </p:nvPicPr>
        <p:blipFill rotWithShape="1">
          <a:blip r:embed="rId2"/>
          <a:srcRect l="7859" t="5437" r="20703" b="4111"/>
          <a:stretch/>
        </p:blipFill>
        <p:spPr>
          <a:xfrm>
            <a:off x="6394677" y="770970"/>
            <a:ext cx="5327650" cy="5074557"/>
          </a:xfrm>
          <a:prstGeom prst="rect">
            <a:avLst/>
          </a:prstGeom>
        </p:spPr>
      </p:pic>
    </p:spTree>
    <p:extLst>
      <p:ext uri="{BB962C8B-B14F-4D97-AF65-F5344CB8AC3E}">
        <p14:creationId xmlns:p14="http://schemas.microsoft.com/office/powerpoint/2010/main" val="3456032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Developmental Coordination Disorder (DCD, Dyspraxia)</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About 6% of the population are dyspraxic.</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Dyspraxia affects your physical coordination.</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Sometimes dyspraxia can be misperceived as clumsiness.</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Dyspraxia can affect your fine motor skill, such as your handwriting, ability to tie your shoes and doing up buttons.</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It can also affect your gross motor skills, such as being able to catch and kick a ball, run and ride a bicycle.</a:t>
            </a:r>
            <a:endParaRPr lang="en-GB" sz="1600" dirty="0">
              <a:solidFill>
                <a:schemeClr val="tx1"/>
              </a:solidFill>
              <a:latin typeface="Glacial Indifference" pitchFamily="2" charset="0"/>
            </a:endParaRPr>
          </a:p>
        </p:txBody>
      </p:sp>
    </p:spTree>
    <p:extLst>
      <p:ext uri="{BB962C8B-B14F-4D97-AF65-F5344CB8AC3E}">
        <p14:creationId xmlns:p14="http://schemas.microsoft.com/office/powerpoint/2010/main" val="1203486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Developmental Coordination Disorder (DCD, Dyspraxia)</a:t>
            </a:r>
          </a:p>
          <a:p>
            <a:pPr algn="l"/>
            <a:r>
              <a:rPr lang="en-US" sz="2800" dirty="0">
                <a:latin typeface="Glacial Indifference" pitchFamily="2" charset="0"/>
              </a:rPr>
              <a:t>Continued…</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938187"/>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Dyspraxia can also affect your ability to organise yourself.</a:t>
            </a:r>
          </a:p>
          <a:p>
            <a:endParaRPr lang="en-GB" sz="1600" dirty="0">
              <a:solidFill>
                <a:schemeClr val="tx1"/>
              </a:solidFill>
              <a:latin typeface="Glacial Indifference" pitchFamily="2" charset="0"/>
            </a:endParaRPr>
          </a:p>
          <a:p>
            <a:pPr marL="0" indent="0">
              <a:buNone/>
            </a:pPr>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Dyspraxic people are creative, determined and really good at developing their own strategies to overcome difficulties.</a:t>
            </a:r>
            <a:endParaRPr lang="en-GB" sz="1600" dirty="0">
              <a:solidFill>
                <a:schemeClr val="tx1"/>
              </a:solidFill>
              <a:latin typeface="Glacial Indifference" pitchFamily="2" charset="0"/>
            </a:endParaRPr>
          </a:p>
        </p:txBody>
      </p:sp>
      <p:sp>
        <p:nvSpPr>
          <p:cNvPr id="2" name="Cloud 1">
            <a:extLst>
              <a:ext uri="{FF2B5EF4-FFF2-40B4-BE49-F238E27FC236}">
                <a16:creationId xmlns:a16="http://schemas.microsoft.com/office/drawing/2014/main" id="{256FDC0B-677F-DC58-4DD4-86E18246CBB0}"/>
              </a:ext>
            </a:extLst>
          </p:cNvPr>
          <p:cNvSpPr/>
          <p:nvPr/>
        </p:nvSpPr>
        <p:spPr>
          <a:xfrm>
            <a:off x="7421525" y="4316819"/>
            <a:ext cx="3476847" cy="204666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bg1"/>
                </a:solidFill>
                <a:latin typeface="Glacial Indifference" panose="00000500000000000000" pitchFamily="2" charset="0"/>
              </a:rPr>
              <a:t>It’s really upsetting when people laugh at me because I can’t catch a ball and I struggle with sports.</a:t>
            </a:r>
          </a:p>
        </p:txBody>
      </p:sp>
      <p:sp>
        <p:nvSpPr>
          <p:cNvPr id="5" name="Cloud 4">
            <a:extLst>
              <a:ext uri="{FF2B5EF4-FFF2-40B4-BE49-F238E27FC236}">
                <a16:creationId xmlns:a16="http://schemas.microsoft.com/office/drawing/2014/main" id="{277F9EE1-6E0C-F2CC-F30F-5C85B2EEC453}"/>
              </a:ext>
            </a:extLst>
          </p:cNvPr>
          <p:cNvSpPr/>
          <p:nvPr/>
        </p:nvSpPr>
        <p:spPr>
          <a:xfrm>
            <a:off x="6400798" y="5321485"/>
            <a:ext cx="769027" cy="60419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 name="Cloud 5">
            <a:extLst>
              <a:ext uri="{FF2B5EF4-FFF2-40B4-BE49-F238E27FC236}">
                <a16:creationId xmlns:a16="http://schemas.microsoft.com/office/drawing/2014/main" id="{3F58FE37-F644-CBE5-0538-FF71018F1088}"/>
              </a:ext>
            </a:extLst>
          </p:cNvPr>
          <p:cNvSpPr/>
          <p:nvPr/>
        </p:nvSpPr>
        <p:spPr>
          <a:xfrm>
            <a:off x="5932966" y="5989473"/>
            <a:ext cx="412925" cy="374006"/>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567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5276-434E-D04B-99B1-800A529D4AE0}"/>
              </a:ext>
            </a:extLst>
          </p:cNvPr>
          <p:cNvSpPr>
            <a:spLocks noGrp="1"/>
          </p:cNvSpPr>
          <p:nvPr>
            <p:ph type="title" idx="4294967295"/>
          </p:nvPr>
        </p:nvSpPr>
        <p:spPr/>
        <p:txBody>
          <a:bodyPr/>
          <a:lstStyle/>
          <a:p>
            <a:endParaRPr lang="en-US" dirty="0"/>
          </a:p>
        </p:txBody>
      </p:sp>
      <p:pic>
        <p:nvPicPr>
          <p:cNvPr id="4" name="Picture 3">
            <a:extLst>
              <a:ext uri="{FF2B5EF4-FFF2-40B4-BE49-F238E27FC236}">
                <a16:creationId xmlns:a16="http://schemas.microsoft.com/office/drawing/2014/main" id="{6F329046-36DF-1C44-B40A-F903B8F3F3BF}"/>
              </a:ext>
            </a:extLst>
          </p:cNvPr>
          <p:cNvPicPr>
            <a:picLocks noChangeAspect="1"/>
          </p:cNvPicPr>
          <p:nvPr/>
        </p:nvPicPr>
        <p:blipFill>
          <a:blip r:embed="rId2"/>
          <a:stretch>
            <a:fillRect/>
          </a:stretch>
        </p:blipFill>
        <p:spPr>
          <a:xfrm>
            <a:off x="2132824" y="348998"/>
            <a:ext cx="7926351" cy="5944764"/>
          </a:xfrm>
          <a:prstGeom prst="rect">
            <a:avLst/>
          </a:prstGeom>
        </p:spPr>
      </p:pic>
    </p:spTree>
    <p:extLst>
      <p:ext uri="{BB962C8B-B14F-4D97-AF65-F5344CB8AC3E}">
        <p14:creationId xmlns:p14="http://schemas.microsoft.com/office/powerpoint/2010/main" val="215063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8B4B2A-E349-144B-A8BE-85C7457F63BE}"/>
              </a:ext>
            </a:extLst>
          </p:cNvPr>
          <p:cNvSpPr>
            <a:spLocks noGrp="1"/>
          </p:cNvSpPr>
          <p:nvPr>
            <p:ph type="title" idx="4294967295"/>
          </p:nvPr>
        </p:nvSpPr>
        <p:spPr>
          <a:xfrm>
            <a:off x="6603983" y="771941"/>
            <a:ext cx="4696010" cy="5630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chemeClr val="accent5"/>
                </a:solidFill>
                <a:effectLst/>
                <a:uLnTx/>
                <a:uFillTx/>
                <a:latin typeface="Arial" panose="020B0604020202020204" pitchFamily="34" charset="0"/>
                <a:ea typeface="+mn-ea"/>
                <a:cs typeface="Arial" panose="020B0604020202020204" pitchFamily="34" charset="0"/>
              </a:rPr>
              <a:t>Dyscalculia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a:ln>
                <a:noFill/>
              </a:ln>
              <a:solidFill>
                <a:schemeClr val="accent5"/>
              </a:solidFill>
              <a:effectLst/>
              <a:uLnTx/>
              <a:uFillTx/>
              <a:latin typeface="Arial" panose="020B0604020202020204" pitchFamily="34" charset="0"/>
              <a:ea typeface="+mn-ea"/>
              <a:cs typeface="Arial" panose="020B0604020202020204" pitchFamily="34" charset="0"/>
            </a:endParaRPr>
          </a:p>
        </p:txBody>
      </p:sp>
      <p:pic>
        <p:nvPicPr>
          <p:cNvPr id="5" name="Picture Placeholder 4" descr="A person wearing a hard hat and holding a computer">
            <a:extLst>
              <a:ext uri="{FF2B5EF4-FFF2-40B4-BE49-F238E27FC236}">
                <a16:creationId xmlns:a16="http://schemas.microsoft.com/office/drawing/2014/main" id="{405230DB-9156-2E42-8915-865869AE50C1}"/>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11875" r="24797"/>
          <a:stretch/>
        </p:blipFill>
        <p:spPr>
          <a:xfrm>
            <a:off x="533298" y="624024"/>
            <a:ext cx="5328705" cy="5609952"/>
          </a:xfrm>
        </p:spPr>
      </p:pic>
      <p:sp>
        <p:nvSpPr>
          <p:cNvPr id="7" name="Text Placeholder 3">
            <a:extLst>
              <a:ext uri="{FF2B5EF4-FFF2-40B4-BE49-F238E27FC236}">
                <a16:creationId xmlns:a16="http://schemas.microsoft.com/office/drawing/2014/main" id="{68FB47DA-FCC7-6841-8486-CCB1FC2A5844}"/>
              </a:ext>
            </a:extLst>
          </p:cNvPr>
          <p:cNvSpPr txBox="1">
            <a:spLocks/>
          </p:cNvSpPr>
          <p:nvPr/>
        </p:nvSpPr>
        <p:spPr>
          <a:xfrm>
            <a:off x="6603983" y="1535180"/>
            <a:ext cx="4693772" cy="742864"/>
          </a:xfrm>
          <a:prstGeom prst="rect">
            <a:avLst/>
          </a:prstGeom>
        </p:spPr>
        <p:txBody>
          <a:bodyPr lIns="0" tIns="0" rIns="0" bIns="0"/>
          <a:lstStyle>
            <a:lvl1pPr marL="285750" indent="-285750">
              <a:buClr>
                <a:schemeClr val="accent5"/>
              </a:buClr>
              <a:buFont typeface="Arial" panose="020B0604020202020204" pitchFamily="34" charset="0"/>
              <a:buChar char="•"/>
              <a:defRPr sz="1600" b="0" i="0">
                <a:solidFill>
                  <a:srgbClr val="716A6F"/>
                </a:solidFill>
                <a:latin typeface="Arial" panose="020B0604020202020204" pitchFamily="34" charset="0"/>
                <a:ea typeface="+mn-ea"/>
                <a:cs typeface="Arial" panose="020B0604020202020204" pitchFamily="34" charset="0"/>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defTabSz="914400">
              <a:lnSpc>
                <a:spcPct val="150000"/>
              </a:lnSpc>
            </a:pPr>
            <a:r>
              <a:rPr lang="en-GB" kern="0">
                <a:solidFill>
                  <a:schemeClr val="tx1">
                    <a:lumMod val="75000"/>
                    <a:lumOff val="25000"/>
                  </a:schemeClr>
                </a:solidFill>
              </a:rPr>
              <a:t>About 5% of the population have dyscalculia</a:t>
            </a:r>
          </a:p>
          <a:p>
            <a:pPr defTabSz="914400">
              <a:lnSpc>
                <a:spcPct val="150000"/>
              </a:lnSpc>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Dyscalculia affects an individual’s ability to acquire and use mathematical skills</a:t>
            </a:r>
          </a:p>
          <a:p>
            <a:pPr defTabSz="914400">
              <a:lnSpc>
                <a:spcPct val="150000"/>
              </a:lnSpc>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For some, it affects how they see numbers. For others, it might make symbols difficult to read, or they may have trouble understanding finances, data and using numbers in everyday life</a:t>
            </a:r>
          </a:p>
          <a:p>
            <a:pPr marL="0" indent="0" defTabSz="914400">
              <a:lnSpc>
                <a:spcPct val="150000"/>
              </a:lnSpc>
              <a:buNone/>
            </a:pPr>
            <a:endParaRPr lang="en-GB" kern="0">
              <a:solidFill>
                <a:schemeClr val="tx1">
                  <a:lumMod val="75000"/>
                  <a:lumOff val="25000"/>
                </a:schemeClr>
              </a:solidFill>
            </a:endParaRPr>
          </a:p>
          <a:p>
            <a:pPr defTabSz="914400">
              <a:lnSpc>
                <a:spcPct val="150000"/>
              </a:lnSpc>
            </a:pPr>
            <a:r>
              <a:rPr lang="en-GB" kern="0">
                <a:solidFill>
                  <a:schemeClr val="tx1">
                    <a:lumMod val="75000"/>
                    <a:lumOff val="25000"/>
                  </a:schemeClr>
                </a:solidFill>
              </a:rPr>
              <a:t>People with dyscalculia often have strengths such as intuitive and strong strategic thinking, are very creative and have a love of words</a:t>
            </a:r>
          </a:p>
          <a:p>
            <a:pPr defTabSz="914400">
              <a:lnSpc>
                <a:spcPct val="150000"/>
              </a:lnSpc>
            </a:pPr>
            <a:endParaRPr lang="en-US" kern="0">
              <a:solidFill>
                <a:schemeClr val="tx1">
                  <a:lumMod val="75000"/>
                  <a:lumOff val="25000"/>
                </a:schemeClr>
              </a:solidFill>
            </a:endParaRPr>
          </a:p>
        </p:txBody>
      </p:sp>
    </p:spTree>
    <p:extLst>
      <p:ext uri="{BB962C8B-B14F-4D97-AF65-F5344CB8AC3E}">
        <p14:creationId xmlns:p14="http://schemas.microsoft.com/office/powerpoint/2010/main" val="396078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Tourette Syndrome (TS)</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790476" y="1509510"/>
            <a:ext cx="5110594" cy="3838980"/>
          </a:xfrm>
        </p:spPr>
        <p:txBody>
          <a:bodyPr/>
          <a:lstStyle/>
          <a:p>
            <a:pPr marL="342900" indent="-342900">
              <a:buFont typeface="Arial" panose="020B0604020202020204" pitchFamily="34" charset="0"/>
              <a:buChar char="•"/>
            </a:pPr>
            <a:r>
              <a:rPr lang="en-GB" sz="1800" dirty="0">
                <a:solidFill>
                  <a:schemeClr val="tx1"/>
                </a:solidFill>
                <a:latin typeface="Glacial Indifference" pitchFamily="2" charset="0"/>
              </a:rPr>
              <a:t>About 1% of the population have Tourette Syndrome.</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Tourette Syndrome (TS) causes sudden, uncontrolled, repetitive muscle movements and sounds called “tics.”</a:t>
            </a:r>
          </a:p>
          <a:p>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Stressful situations can make the tics more frequent, longer and more severe.</a:t>
            </a:r>
          </a:p>
          <a:p>
            <a:pPr marL="0" indent="0">
              <a:buNone/>
            </a:pPr>
            <a:endParaRPr lang="en-GB" sz="1800" dirty="0">
              <a:solidFill>
                <a:schemeClr val="tx1"/>
              </a:solidFill>
              <a:latin typeface="Glacial Indifference" pitchFamily="2" charset="0"/>
            </a:endParaRPr>
          </a:p>
          <a:p>
            <a:pPr marL="342900" indent="-342900">
              <a:buFont typeface="Arial" panose="020B0604020202020204" pitchFamily="34" charset="0"/>
              <a:buChar char="•"/>
            </a:pPr>
            <a:r>
              <a:rPr lang="en-GB" sz="1800" dirty="0">
                <a:solidFill>
                  <a:schemeClr val="tx1"/>
                </a:solidFill>
                <a:latin typeface="Glacial Indifference" pitchFamily="2" charset="0"/>
              </a:rPr>
              <a:t>People with TS can be faster at assembling sounds into words (phonology) and are often high-achieving, creative and empathetic (understanding and caring).</a:t>
            </a:r>
          </a:p>
        </p:txBody>
      </p:sp>
      <p:pic>
        <p:nvPicPr>
          <p:cNvPr id="8" name="Picture Placeholder 7">
            <a:extLst>
              <a:ext uri="{FF2B5EF4-FFF2-40B4-BE49-F238E27FC236}">
                <a16:creationId xmlns:a16="http://schemas.microsoft.com/office/drawing/2014/main" id="{33498F1E-1566-F726-B9BB-B461462E1341}"/>
              </a:ext>
            </a:extLst>
          </p:cNvPr>
          <p:cNvPicPr>
            <a:picLocks noGrp="1" noChangeAspect="1"/>
          </p:cNvPicPr>
          <p:nvPr>
            <p:ph type="pic" sz="quarter" idx="26"/>
          </p:nvPr>
        </p:nvPicPr>
        <p:blipFill rotWithShape="1">
          <a:blip r:embed="rId2"/>
          <a:srcRect l="22295" t="4474" r="6429" b="3525"/>
          <a:stretch/>
        </p:blipFill>
        <p:spPr>
          <a:xfrm>
            <a:off x="6450698" y="770970"/>
            <a:ext cx="5327650" cy="5161480"/>
          </a:xfrm>
          <a:prstGeom prst="rect">
            <a:avLst/>
          </a:prstGeom>
        </p:spPr>
      </p:pic>
    </p:spTree>
    <p:extLst>
      <p:ext uri="{BB962C8B-B14F-4D97-AF65-F5344CB8AC3E}">
        <p14:creationId xmlns:p14="http://schemas.microsoft.com/office/powerpoint/2010/main" val="72799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What is Neurodiversity Celebration Week About?</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is about celebrating the strengths and talents of people with learning differences.</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Sadly, these students are often misunderstood. </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is one way of reminding everyone of the importance of being kind,  tolerant and accepting of everyone.</a:t>
            </a:r>
          </a:p>
        </p:txBody>
      </p:sp>
    </p:spTree>
    <p:extLst>
      <p:ext uri="{BB962C8B-B14F-4D97-AF65-F5344CB8AC3E}">
        <p14:creationId xmlns:p14="http://schemas.microsoft.com/office/powerpoint/2010/main" val="3408485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Why Does Neurodiversity Matter?</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The concept of neurodiversity is the acceptance that all humans are different, with unique minds, needs and abilities.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This approach moves beyond labels such as autism, dyslexia or ADHD and recognises that difference in ability are natural in the human genome and can contain unique gifts and contributions.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The human brain has a wide spectrum of functions and any differences should be acknowledged as just another way of being or doing things. </a:t>
            </a:r>
          </a:p>
        </p:txBody>
      </p:sp>
    </p:spTree>
    <p:extLst>
      <p:ext uri="{BB962C8B-B14F-4D97-AF65-F5344CB8AC3E}">
        <p14:creationId xmlns:p14="http://schemas.microsoft.com/office/powerpoint/2010/main" val="293360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5220465" cy="829230"/>
          </a:xfrm>
        </p:spPr>
        <p:txBody>
          <a:bodyPr/>
          <a:lstStyle/>
          <a:p>
            <a:pPr algn="l"/>
            <a:r>
              <a:rPr lang="en-US" sz="2800" b="1" dirty="0">
                <a:latin typeface="Glacial Indifference" pitchFamily="2" charset="0"/>
              </a:rPr>
              <a:t>Recognising Determination</a:t>
            </a:r>
          </a:p>
          <a:p>
            <a:pPr algn="l"/>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875535" y="1491343"/>
            <a:ext cx="5902337" cy="4441371"/>
          </a:xfrm>
        </p:spPr>
        <p:txBody>
          <a:bodyPr/>
          <a:lstStyle/>
          <a:p>
            <a:pPr marL="342900" indent="-342900">
              <a:buFont typeface="Arial" panose="020B0604020202020204" pitchFamily="34" charset="0"/>
              <a:buChar char="•"/>
            </a:pPr>
            <a:r>
              <a:rPr lang="en-GB" sz="2000" dirty="0">
                <a:solidFill>
                  <a:schemeClr val="tx1"/>
                </a:solidFill>
                <a:latin typeface="Glacial Indifference" pitchFamily="2" charset="0"/>
              </a:rPr>
              <a:t>Neurodiversity Celebration Week is also about recognizing hard work, resilience and determination.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The university environment is not always the ideal place for special educational needs (SEN) students to use and showcase their unique strengths and talents.</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Quite often universities focus on skills SEN students find difficult and may not naturally excel at, such as reading, writing and spelling.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Doing badly in university can be very frustrating and discouraging, because SEN students often work extremely hard to compensate for their challenges.</a:t>
            </a:r>
          </a:p>
          <a:p>
            <a:endParaRPr lang="en-GB" sz="2000" dirty="0">
              <a:solidFill>
                <a:schemeClr val="tx1"/>
              </a:solidFill>
              <a:latin typeface="Glacial Indifference" pitchFamily="2" charset="0"/>
            </a:endParaRPr>
          </a:p>
          <a:p>
            <a:endParaRPr lang="en-GB" sz="2000" dirty="0">
              <a:solidFill>
                <a:schemeClr val="tx1"/>
              </a:solidFill>
              <a:latin typeface="Glacial Indifference" pitchFamily="2" charset="0"/>
            </a:endParaRPr>
          </a:p>
          <a:p>
            <a:endParaRPr lang="en-US" sz="2000" dirty="0">
              <a:solidFill>
                <a:schemeClr val="tx1"/>
              </a:solidFill>
            </a:endParaRPr>
          </a:p>
        </p:txBody>
      </p:sp>
      <p:pic>
        <p:nvPicPr>
          <p:cNvPr id="2" name="Picture 1" descr="A person sitting at a desk with a computer&#10;&#10;Description automatically generated with low confidence">
            <a:extLst>
              <a:ext uri="{FF2B5EF4-FFF2-40B4-BE49-F238E27FC236}">
                <a16:creationId xmlns:a16="http://schemas.microsoft.com/office/drawing/2014/main" id="{AC1300E6-6F14-FE6A-ED99-395786729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16" r="24125"/>
          <a:stretch/>
        </p:blipFill>
        <p:spPr>
          <a:xfrm>
            <a:off x="7119257" y="0"/>
            <a:ext cx="5072743" cy="6645897"/>
          </a:xfrm>
          <a:prstGeom prst="rect">
            <a:avLst/>
          </a:prstGeom>
        </p:spPr>
      </p:pic>
    </p:spTree>
    <p:extLst>
      <p:ext uri="{BB962C8B-B14F-4D97-AF65-F5344CB8AC3E}">
        <p14:creationId xmlns:p14="http://schemas.microsoft.com/office/powerpoint/2010/main" val="3866668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Recognising and Celebrating Strengths and Talents</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Neurodiversity Celebration Week serves as a reminder that no matter what our differences and challenges, everyone also has their own strengths and talents.</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Many people who have ADHD, autism, dyslexia, dyspraxia or Tourette Syndrome and struggled in school, are now very successful.</a:t>
            </a:r>
          </a:p>
          <a:p>
            <a:endParaRPr lang="en-GB" sz="2400" dirty="0">
              <a:solidFill>
                <a:schemeClr val="tx1"/>
              </a:solidFill>
              <a:latin typeface="Glacial Indifference" pitchFamily="2" charset="0"/>
            </a:endParaRPr>
          </a:p>
          <a:p>
            <a:pPr marL="342900" indent="-342900">
              <a:buFont typeface="Arial" panose="020B0604020202020204" pitchFamily="34" charset="0"/>
              <a:buChar char="•"/>
            </a:pPr>
            <a:r>
              <a:rPr lang="en-GB" sz="2400" dirty="0">
                <a:solidFill>
                  <a:schemeClr val="tx1"/>
                </a:solidFill>
                <a:latin typeface="Glacial Indifference" pitchFamily="2" charset="0"/>
              </a:rPr>
              <a:t>Many attribute their success to their unique way of thinking and perceiving the world around them. </a:t>
            </a:r>
          </a:p>
        </p:txBody>
      </p:sp>
    </p:spTree>
    <p:extLst>
      <p:ext uri="{BB962C8B-B14F-4D97-AF65-F5344CB8AC3E}">
        <p14:creationId xmlns:p14="http://schemas.microsoft.com/office/powerpoint/2010/main" val="2933489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259FD-446B-B369-4D89-8D071E6B201C}"/>
              </a:ext>
            </a:extLst>
          </p:cNvPr>
          <p:cNvSpPr>
            <a:spLocks noGrp="1"/>
          </p:cNvSpPr>
          <p:nvPr>
            <p:ph type="body" sz="quarter" idx="11"/>
          </p:nvPr>
        </p:nvSpPr>
        <p:spPr/>
        <p:txBody>
          <a:bodyPr/>
          <a:lstStyle/>
          <a:p>
            <a:r>
              <a:rPr lang="en-GB" dirty="0"/>
              <a:t>What is Neurodiversity?</a:t>
            </a:r>
          </a:p>
        </p:txBody>
      </p:sp>
      <p:sp>
        <p:nvSpPr>
          <p:cNvPr id="3" name="Text Placeholder 2">
            <a:extLst>
              <a:ext uri="{FF2B5EF4-FFF2-40B4-BE49-F238E27FC236}">
                <a16:creationId xmlns:a16="http://schemas.microsoft.com/office/drawing/2014/main" id="{51A1701D-D0A7-C37C-7388-391F6C9F5D34}"/>
              </a:ext>
            </a:extLst>
          </p:cNvPr>
          <p:cNvSpPr>
            <a:spLocks noGrp="1"/>
          </p:cNvSpPr>
          <p:nvPr>
            <p:ph type="body" sz="quarter" idx="13"/>
          </p:nvPr>
        </p:nvSpPr>
        <p:spPr>
          <a:xfrm>
            <a:off x="1819367" y="4417224"/>
            <a:ext cx="5877797" cy="256428"/>
          </a:xfrm>
        </p:spPr>
        <p:txBody>
          <a:bodyPr/>
          <a:lstStyle/>
          <a:p>
            <a:r>
              <a:rPr lang="en-GB" dirty="0"/>
              <a:t>What Is Neurodiversity Celebration Week?</a:t>
            </a:r>
          </a:p>
        </p:txBody>
      </p:sp>
      <p:sp>
        <p:nvSpPr>
          <p:cNvPr id="4" name="Text Placeholder 3">
            <a:extLst>
              <a:ext uri="{FF2B5EF4-FFF2-40B4-BE49-F238E27FC236}">
                <a16:creationId xmlns:a16="http://schemas.microsoft.com/office/drawing/2014/main" id="{19C5D0F7-288C-FDFF-724D-7EDC3BD6EE4E}"/>
              </a:ext>
            </a:extLst>
          </p:cNvPr>
          <p:cNvSpPr>
            <a:spLocks noGrp="1"/>
          </p:cNvSpPr>
          <p:nvPr>
            <p:ph type="body" sz="quarter" idx="15"/>
          </p:nvPr>
        </p:nvSpPr>
        <p:spPr>
          <a:xfrm>
            <a:off x="1819368" y="3407949"/>
            <a:ext cx="3535006" cy="262137"/>
          </a:xfrm>
        </p:spPr>
        <p:txBody>
          <a:bodyPr/>
          <a:lstStyle/>
          <a:p>
            <a:r>
              <a:rPr lang="en-GB" dirty="0"/>
              <a:t>Do These Differences Have a Name?</a:t>
            </a:r>
          </a:p>
        </p:txBody>
      </p:sp>
      <p:sp>
        <p:nvSpPr>
          <p:cNvPr id="5" name="Text Placeholder 4">
            <a:extLst>
              <a:ext uri="{FF2B5EF4-FFF2-40B4-BE49-F238E27FC236}">
                <a16:creationId xmlns:a16="http://schemas.microsoft.com/office/drawing/2014/main" id="{024A44C5-BA86-F621-4159-4C27F8A12BC5}"/>
              </a:ext>
            </a:extLst>
          </p:cNvPr>
          <p:cNvSpPr>
            <a:spLocks noGrp="1"/>
          </p:cNvSpPr>
          <p:nvPr>
            <p:ph type="body" sz="quarter" idx="17"/>
          </p:nvPr>
        </p:nvSpPr>
        <p:spPr/>
        <p:txBody>
          <a:bodyPr/>
          <a:lstStyle/>
          <a:p>
            <a:r>
              <a:rPr lang="en-GB" dirty="0"/>
              <a:t>What Can You Do To Help?</a:t>
            </a:r>
          </a:p>
        </p:txBody>
      </p:sp>
      <p:sp>
        <p:nvSpPr>
          <p:cNvPr id="6" name="Text Placeholder 5">
            <a:extLst>
              <a:ext uri="{FF2B5EF4-FFF2-40B4-BE49-F238E27FC236}">
                <a16:creationId xmlns:a16="http://schemas.microsoft.com/office/drawing/2014/main" id="{F8FCD880-535B-F6EB-6C52-A3BC5A96E6CE}"/>
              </a:ext>
            </a:extLst>
          </p:cNvPr>
          <p:cNvSpPr>
            <a:spLocks noGrp="1"/>
          </p:cNvSpPr>
          <p:nvPr>
            <p:ph type="body" sz="quarter" idx="27"/>
          </p:nvPr>
        </p:nvSpPr>
        <p:spPr/>
        <p:txBody>
          <a:bodyPr/>
          <a:lstStyle/>
          <a:p>
            <a:r>
              <a:rPr lang="en-GB" dirty="0"/>
              <a:t>Agenda</a:t>
            </a:r>
          </a:p>
        </p:txBody>
      </p:sp>
      <p:sp>
        <p:nvSpPr>
          <p:cNvPr id="7" name="Text Placeholder 6">
            <a:extLst>
              <a:ext uri="{FF2B5EF4-FFF2-40B4-BE49-F238E27FC236}">
                <a16:creationId xmlns:a16="http://schemas.microsoft.com/office/drawing/2014/main" id="{5728CF02-E6DA-D1AB-B33C-D6FB4B6D6D1D}"/>
              </a:ext>
            </a:extLst>
          </p:cNvPr>
          <p:cNvSpPr>
            <a:spLocks noGrp="1"/>
          </p:cNvSpPr>
          <p:nvPr>
            <p:ph type="body" sz="quarter" idx="12"/>
          </p:nvPr>
        </p:nvSpPr>
        <p:spPr/>
        <p:txBody>
          <a:bodyPr/>
          <a:lstStyle/>
          <a:p>
            <a:endParaRPr lang="en-GB"/>
          </a:p>
        </p:txBody>
      </p:sp>
      <p:sp>
        <p:nvSpPr>
          <p:cNvPr id="8" name="Text Placeholder 7">
            <a:extLst>
              <a:ext uri="{FF2B5EF4-FFF2-40B4-BE49-F238E27FC236}">
                <a16:creationId xmlns:a16="http://schemas.microsoft.com/office/drawing/2014/main" id="{CC6BC07C-361E-ECA5-9086-76161D316049}"/>
              </a:ext>
            </a:extLst>
          </p:cNvPr>
          <p:cNvSpPr>
            <a:spLocks noGrp="1"/>
          </p:cNvSpPr>
          <p:nvPr>
            <p:ph type="body" sz="quarter" idx="14"/>
          </p:nvPr>
        </p:nvSpPr>
        <p:spPr/>
        <p:txBody>
          <a:bodyPr/>
          <a:lstStyle/>
          <a:p>
            <a:endParaRPr lang="en-GB"/>
          </a:p>
        </p:txBody>
      </p:sp>
      <p:sp>
        <p:nvSpPr>
          <p:cNvPr id="9" name="Text Placeholder 8">
            <a:extLst>
              <a:ext uri="{FF2B5EF4-FFF2-40B4-BE49-F238E27FC236}">
                <a16:creationId xmlns:a16="http://schemas.microsoft.com/office/drawing/2014/main" id="{862E0088-44FF-DBB3-3D8D-1B7D69E341A2}"/>
              </a:ext>
            </a:extLst>
          </p:cNvPr>
          <p:cNvSpPr>
            <a:spLocks noGrp="1"/>
          </p:cNvSpPr>
          <p:nvPr>
            <p:ph type="body" sz="quarter" idx="16"/>
          </p:nvPr>
        </p:nvSpPr>
        <p:spPr/>
        <p:txBody>
          <a:bodyPr/>
          <a:lstStyle/>
          <a:p>
            <a:endParaRPr lang="en-GB"/>
          </a:p>
        </p:txBody>
      </p:sp>
      <p:sp>
        <p:nvSpPr>
          <p:cNvPr id="10" name="Text Placeholder 9">
            <a:extLst>
              <a:ext uri="{FF2B5EF4-FFF2-40B4-BE49-F238E27FC236}">
                <a16:creationId xmlns:a16="http://schemas.microsoft.com/office/drawing/2014/main" id="{5A130DA3-AA65-EE8C-CBAB-29779B698AA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033460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DC93-60DB-A744-AFF7-FA663BC1E990}"/>
              </a:ext>
            </a:extLst>
          </p:cNvPr>
          <p:cNvSpPr>
            <a:spLocks noGrp="1"/>
          </p:cNvSpPr>
          <p:nvPr>
            <p:ph type="title" idx="4294967295"/>
          </p:nvPr>
        </p:nvSpPr>
        <p:spPr>
          <a:xfrm>
            <a:off x="2152650" y="320454"/>
            <a:ext cx="7886700" cy="1325563"/>
          </a:xfrm>
        </p:spPr>
        <p:txBody>
          <a:bodyPr/>
          <a:lstStyle/>
          <a:p>
            <a:br>
              <a:rPr lang="en-US" dirty="0"/>
            </a:br>
            <a:endParaRPr lang="en-US" dirty="0"/>
          </a:p>
        </p:txBody>
      </p:sp>
      <p:pic>
        <p:nvPicPr>
          <p:cNvPr id="36" name="Picture 35">
            <a:extLst>
              <a:ext uri="{FF2B5EF4-FFF2-40B4-BE49-F238E27FC236}">
                <a16:creationId xmlns:a16="http://schemas.microsoft.com/office/drawing/2014/main" id="{B0E34791-04B1-2549-BAF0-DACB8F5CB544}"/>
              </a:ext>
            </a:extLst>
          </p:cNvPr>
          <p:cNvPicPr>
            <a:picLocks noChangeAspect="1"/>
          </p:cNvPicPr>
          <p:nvPr/>
        </p:nvPicPr>
        <p:blipFill>
          <a:blip r:embed="rId2"/>
          <a:stretch>
            <a:fillRect/>
          </a:stretch>
        </p:blipFill>
        <p:spPr>
          <a:xfrm>
            <a:off x="4600370" y="308343"/>
            <a:ext cx="2686229" cy="2706773"/>
          </a:xfrm>
          <a:prstGeom prst="flowChartConnector">
            <a:avLst/>
          </a:prstGeom>
        </p:spPr>
      </p:pic>
      <p:pic>
        <p:nvPicPr>
          <p:cNvPr id="44" name="Picture 43">
            <a:extLst>
              <a:ext uri="{FF2B5EF4-FFF2-40B4-BE49-F238E27FC236}">
                <a16:creationId xmlns:a16="http://schemas.microsoft.com/office/drawing/2014/main" id="{F9DED490-BEDF-114F-BABD-80343CEA409B}"/>
              </a:ext>
            </a:extLst>
          </p:cNvPr>
          <p:cNvPicPr>
            <a:picLocks noChangeAspect="1"/>
          </p:cNvPicPr>
          <p:nvPr/>
        </p:nvPicPr>
        <p:blipFill rotWithShape="1">
          <a:blip r:embed="rId3"/>
          <a:srcRect/>
          <a:stretch/>
        </p:blipFill>
        <p:spPr>
          <a:xfrm>
            <a:off x="4522880" y="3457296"/>
            <a:ext cx="2841207" cy="2983861"/>
          </a:xfrm>
          <a:prstGeom prst="flowChartConnector">
            <a:avLst/>
          </a:prstGeom>
        </p:spPr>
      </p:pic>
      <p:pic>
        <p:nvPicPr>
          <p:cNvPr id="46" name="Picture 45">
            <a:extLst>
              <a:ext uri="{FF2B5EF4-FFF2-40B4-BE49-F238E27FC236}">
                <a16:creationId xmlns:a16="http://schemas.microsoft.com/office/drawing/2014/main" id="{DE9AD29B-2B41-F841-BACE-1FF563A3C7E7}"/>
              </a:ext>
            </a:extLst>
          </p:cNvPr>
          <p:cNvPicPr>
            <a:picLocks noChangeAspect="1"/>
          </p:cNvPicPr>
          <p:nvPr/>
        </p:nvPicPr>
        <p:blipFill>
          <a:blip r:embed="rId4"/>
          <a:stretch>
            <a:fillRect/>
          </a:stretch>
        </p:blipFill>
        <p:spPr>
          <a:xfrm>
            <a:off x="925216" y="3511464"/>
            <a:ext cx="2860187" cy="2860187"/>
          </a:xfrm>
          <a:prstGeom prst="flowChartConnector">
            <a:avLst/>
          </a:prstGeom>
        </p:spPr>
      </p:pic>
      <p:pic>
        <p:nvPicPr>
          <p:cNvPr id="48" name="Picture 47">
            <a:extLst>
              <a:ext uri="{FF2B5EF4-FFF2-40B4-BE49-F238E27FC236}">
                <a16:creationId xmlns:a16="http://schemas.microsoft.com/office/drawing/2014/main" id="{E822E8A6-99E4-2847-A246-676D6A8059E0}"/>
              </a:ext>
            </a:extLst>
          </p:cNvPr>
          <p:cNvPicPr>
            <a:picLocks noChangeAspect="1"/>
          </p:cNvPicPr>
          <p:nvPr/>
        </p:nvPicPr>
        <p:blipFill>
          <a:blip r:embed="rId5"/>
          <a:stretch>
            <a:fillRect/>
          </a:stretch>
        </p:blipFill>
        <p:spPr>
          <a:xfrm>
            <a:off x="1023759" y="343034"/>
            <a:ext cx="2742664" cy="2732314"/>
          </a:xfrm>
          <a:prstGeom prst="ellipse">
            <a:avLst/>
          </a:prstGeom>
        </p:spPr>
      </p:pic>
      <p:pic>
        <p:nvPicPr>
          <p:cNvPr id="50" name="Picture 49">
            <a:extLst>
              <a:ext uri="{FF2B5EF4-FFF2-40B4-BE49-F238E27FC236}">
                <a16:creationId xmlns:a16="http://schemas.microsoft.com/office/drawing/2014/main" id="{9FC65A22-AA06-604B-9D75-DCF04BEC14FC}"/>
              </a:ext>
            </a:extLst>
          </p:cNvPr>
          <p:cNvPicPr>
            <a:picLocks noChangeAspect="1"/>
          </p:cNvPicPr>
          <p:nvPr/>
        </p:nvPicPr>
        <p:blipFill>
          <a:blip r:embed="rId6"/>
          <a:stretch>
            <a:fillRect/>
          </a:stretch>
        </p:blipFill>
        <p:spPr>
          <a:xfrm>
            <a:off x="8197023" y="3511464"/>
            <a:ext cx="2736028" cy="2689259"/>
          </a:xfrm>
          <a:prstGeom prst="flowChartConnector">
            <a:avLst/>
          </a:prstGeom>
        </p:spPr>
      </p:pic>
      <p:pic>
        <p:nvPicPr>
          <p:cNvPr id="52" name="Picture 51">
            <a:extLst>
              <a:ext uri="{FF2B5EF4-FFF2-40B4-BE49-F238E27FC236}">
                <a16:creationId xmlns:a16="http://schemas.microsoft.com/office/drawing/2014/main" id="{605C2555-39B3-FF42-A79C-4967ACCBECB5}"/>
              </a:ext>
            </a:extLst>
          </p:cNvPr>
          <p:cNvPicPr>
            <a:picLocks noChangeAspect="1"/>
          </p:cNvPicPr>
          <p:nvPr/>
        </p:nvPicPr>
        <p:blipFill>
          <a:blip r:embed="rId7"/>
          <a:stretch>
            <a:fillRect/>
          </a:stretch>
        </p:blipFill>
        <p:spPr>
          <a:xfrm>
            <a:off x="8120546" y="458507"/>
            <a:ext cx="2888983" cy="2783817"/>
          </a:xfrm>
          <a:prstGeom prst="flowChartConnector">
            <a:avLst/>
          </a:prstGeom>
        </p:spPr>
      </p:pic>
    </p:spTree>
    <p:extLst>
      <p:ext uri="{BB962C8B-B14F-4D97-AF65-F5344CB8AC3E}">
        <p14:creationId xmlns:p14="http://schemas.microsoft.com/office/powerpoint/2010/main" val="3923499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with medium confidence">
            <a:extLst>
              <a:ext uri="{FF2B5EF4-FFF2-40B4-BE49-F238E27FC236}">
                <a16:creationId xmlns:a16="http://schemas.microsoft.com/office/drawing/2014/main" id="{E7872D5B-58F0-22D5-5B44-C81F812EA9C7}"/>
              </a:ext>
            </a:extLst>
          </p:cNvPr>
          <p:cNvPicPr>
            <a:picLocks noGrp="1" noChangeAspect="1"/>
          </p:cNvPicPr>
          <p:nvPr>
            <p:ph type="pic" sz="quarter" idx="26"/>
          </p:nvPr>
        </p:nvPicPr>
        <p:blipFill rotWithShape="1">
          <a:blip r:embed="rId2" cstate="print">
            <a:extLst>
              <a:ext uri="{28A0092B-C50C-407E-A947-70E740481C1C}">
                <a14:useLocalDpi xmlns:a14="http://schemas.microsoft.com/office/drawing/2010/main" val="0"/>
              </a:ext>
            </a:extLst>
          </a:blip>
          <a:srcRect l="17686" t="-472" r="9498" b="-434"/>
          <a:stretch/>
        </p:blipFill>
        <p:spPr>
          <a:xfrm>
            <a:off x="6383409" y="881742"/>
            <a:ext cx="5328705" cy="4921649"/>
          </a:xfrm>
        </p:spPr>
      </p:pic>
      <p:sp>
        <p:nvSpPr>
          <p:cNvPr id="3" name="Text Placeholder 2">
            <a:extLst>
              <a:ext uri="{FF2B5EF4-FFF2-40B4-BE49-F238E27FC236}">
                <a16:creationId xmlns:a16="http://schemas.microsoft.com/office/drawing/2014/main" id="{3453571B-9843-B7A3-9872-33AD38A0DA74}"/>
              </a:ext>
            </a:extLst>
          </p:cNvPr>
          <p:cNvSpPr>
            <a:spLocks noGrp="1"/>
          </p:cNvSpPr>
          <p:nvPr>
            <p:ph type="body" sz="quarter" idx="11"/>
          </p:nvPr>
        </p:nvSpPr>
        <p:spPr/>
        <p:txBody>
          <a:bodyPr/>
          <a:lstStyle/>
          <a:p>
            <a:pPr algn="ctr"/>
            <a:r>
              <a:rPr lang="en-US" sz="2800" b="1" dirty="0">
                <a:latin typeface="Glacial Indifference" pitchFamily="2" charset="0"/>
              </a:rPr>
              <a:t>What Can You Do To Help?</a:t>
            </a:r>
          </a:p>
          <a:p>
            <a:endParaRPr lang="en-GB" dirty="0"/>
          </a:p>
        </p:txBody>
      </p:sp>
      <p:sp>
        <p:nvSpPr>
          <p:cNvPr id="4" name="Text Placeholder 3">
            <a:extLst>
              <a:ext uri="{FF2B5EF4-FFF2-40B4-BE49-F238E27FC236}">
                <a16:creationId xmlns:a16="http://schemas.microsoft.com/office/drawing/2014/main" id="{B178D87B-9DAD-3902-1855-49B5E4F7FAA7}"/>
              </a:ext>
            </a:extLst>
          </p:cNvPr>
          <p:cNvSpPr>
            <a:spLocks noGrp="1"/>
          </p:cNvSpPr>
          <p:nvPr>
            <p:ph type="body" sz="quarter" idx="23"/>
          </p:nvPr>
        </p:nvSpPr>
        <p:spPr/>
        <p:txBody>
          <a:bodyPr/>
          <a:lstStyle/>
          <a:p>
            <a:pPr marL="342900" indent="-342900">
              <a:buFont typeface="Arial" panose="020B0604020202020204" pitchFamily="34" charset="0"/>
              <a:buChar char="•"/>
            </a:pPr>
            <a:r>
              <a:rPr lang="en-GB" sz="2000" dirty="0">
                <a:solidFill>
                  <a:schemeClr val="tx1"/>
                </a:solidFill>
                <a:latin typeface="Glacial Indifference" pitchFamily="2" charset="0"/>
              </a:rPr>
              <a:t>Don’t tease or make fun of anyone in your class who is different or who is finding something difficult.</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Instead, be kind, understanding and encouraging. </a:t>
            </a:r>
          </a:p>
          <a:p>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Never forget that you have the power to make a positive difference to someone who may be having a difficult time. </a:t>
            </a:r>
          </a:p>
          <a:p>
            <a:pPr marL="342900" indent="-342900">
              <a:buFont typeface="Arial" panose="020B0604020202020204" pitchFamily="34" charset="0"/>
              <a:buChar char="•"/>
            </a:pPr>
            <a:endParaRPr lang="en-GB" sz="2000" dirty="0">
              <a:solidFill>
                <a:schemeClr val="tx1"/>
              </a:solidFill>
              <a:latin typeface="Glacial Indifference" pitchFamily="2" charset="0"/>
            </a:endParaRPr>
          </a:p>
          <a:p>
            <a:pPr marL="342900" indent="-342900">
              <a:buFont typeface="Arial" panose="020B0604020202020204" pitchFamily="34" charset="0"/>
              <a:buChar char="•"/>
            </a:pPr>
            <a:r>
              <a:rPr lang="en-GB" sz="2000" dirty="0">
                <a:solidFill>
                  <a:schemeClr val="tx1"/>
                </a:solidFill>
                <a:latin typeface="Glacial Indifference" pitchFamily="2" charset="0"/>
              </a:rPr>
              <a:t>Make someone’s day by being understanding and kind. </a:t>
            </a:r>
          </a:p>
          <a:p>
            <a:pPr marL="342900" indent="-342900">
              <a:buFont typeface="Arial" panose="020B0604020202020204" pitchFamily="34" charset="0"/>
              <a:buChar char="•"/>
            </a:pPr>
            <a:endParaRPr lang="en-GB" sz="2000" dirty="0">
              <a:solidFill>
                <a:schemeClr val="tx1"/>
              </a:solidFill>
              <a:latin typeface="Glacial Indifference" pitchFamily="2" charset="0"/>
            </a:endParaRPr>
          </a:p>
        </p:txBody>
      </p:sp>
    </p:spTree>
    <p:extLst>
      <p:ext uri="{BB962C8B-B14F-4D97-AF65-F5344CB8AC3E}">
        <p14:creationId xmlns:p14="http://schemas.microsoft.com/office/powerpoint/2010/main" val="2308651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D4681-9915-1E1D-994B-8E0F160E0F93}"/>
              </a:ext>
            </a:extLst>
          </p:cNvPr>
          <p:cNvSpPr txBox="1"/>
          <p:nvPr/>
        </p:nvSpPr>
        <p:spPr>
          <a:xfrm>
            <a:off x="2604654" y="1812820"/>
            <a:ext cx="6982691" cy="1877437"/>
          </a:xfrm>
          <a:prstGeom prst="rect">
            <a:avLst/>
          </a:prstGeom>
          <a:noFill/>
        </p:spPr>
        <p:txBody>
          <a:bodyPr wrap="square" rtlCol="0">
            <a:spAutoFit/>
          </a:bodyPr>
          <a:lstStyle/>
          <a:p>
            <a:pPr algn="ctr"/>
            <a:r>
              <a:rPr lang="en-US" sz="4400" b="1" dirty="0">
                <a:latin typeface="Glacial Indifference" pitchFamily="2" charset="0"/>
              </a:rPr>
              <a:t>March 17 – 23, 2025</a:t>
            </a:r>
          </a:p>
          <a:p>
            <a:pPr algn="ctr"/>
            <a:endParaRPr lang="en-US" sz="3600" b="1" dirty="0">
              <a:latin typeface="Glacial Indifference" pitchFamily="2" charset="0"/>
            </a:endParaRPr>
          </a:p>
          <a:p>
            <a:pPr algn="ctr"/>
            <a:r>
              <a:rPr lang="en-US" sz="3600" b="1" dirty="0">
                <a:latin typeface="Glacial Indifference" pitchFamily="2" charset="0"/>
              </a:rPr>
              <a:t>www.neurodiversityweek.com</a:t>
            </a:r>
          </a:p>
        </p:txBody>
      </p:sp>
    </p:spTree>
    <p:extLst>
      <p:ext uri="{BB962C8B-B14F-4D97-AF65-F5344CB8AC3E}">
        <p14:creationId xmlns:p14="http://schemas.microsoft.com/office/powerpoint/2010/main" val="96245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person, outdoor&#10;&#10;Description automatically generated">
            <a:extLst>
              <a:ext uri="{FF2B5EF4-FFF2-40B4-BE49-F238E27FC236}">
                <a16:creationId xmlns:a16="http://schemas.microsoft.com/office/drawing/2014/main" id="{33593CD0-F6E7-3595-776D-BA30D5228D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88" r="39312"/>
          <a:stretch/>
        </p:blipFill>
        <p:spPr>
          <a:xfrm>
            <a:off x="7043057" y="-103650"/>
            <a:ext cx="5148943" cy="6743938"/>
          </a:xfrm>
          <a:prstGeom prst="rect">
            <a:avLst/>
          </a:prstGeom>
        </p:spPr>
      </p:pic>
      <p:sp>
        <p:nvSpPr>
          <p:cNvPr id="9" name="Text Placeholder 2">
            <a:extLst>
              <a:ext uri="{FF2B5EF4-FFF2-40B4-BE49-F238E27FC236}">
                <a16:creationId xmlns:a16="http://schemas.microsoft.com/office/drawing/2014/main" id="{5C5C1CB6-4EF0-64DA-A73B-192BE864CFDF}"/>
              </a:ext>
            </a:extLst>
          </p:cNvPr>
          <p:cNvSpPr>
            <a:spLocks noGrp="1"/>
          </p:cNvSpPr>
          <p:nvPr>
            <p:ph type="body" sz="quarter" idx="11"/>
          </p:nvPr>
        </p:nvSpPr>
        <p:spPr>
          <a:xfrm>
            <a:off x="875536" y="770970"/>
            <a:ext cx="4696010" cy="563027"/>
          </a:xfrm>
        </p:spPr>
        <p:txBody>
          <a:bodyPr/>
          <a:lstStyle/>
          <a:p>
            <a:pPr algn="l"/>
            <a:r>
              <a:rPr lang="en-US" sz="2800" b="1" dirty="0">
                <a:latin typeface="Glacial Indifference" pitchFamily="2" charset="0"/>
              </a:rPr>
              <a:t>What is Neurodiversity?</a:t>
            </a:r>
          </a:p>
          <a:p>
            <a:endParaRPr lang="en-GB" dirty="0"/>
          </a:p>
        </p:txBody>
      </p:sp>
      <p:sp>
        <p:nvSpPr>
          <p:cNvPr id="10" name="Text Placeholder 3">
            <a:extLst>
              <a:ext uri="{FF2B5EF4-FFF2-40B4-BE49-F238E27FC236}">
                <a16:creationId xmlns:a16="http://schemas.microsoft.com/office/drawing/2014/main" id="{80E78949-4E3C-DD5F-2502-E274DD520953}"/>
              </a:ext>
            </a:extLst>
          </p:cNvPr>
          <p:cNvSpPr>
            <a:spLocks noGrp="1"/>
          </p:cNvSpPr>
          <p:nvPr>
            <p:ph type="body" sz="quarter" idx="23"/>
          </p:nvPr>
        </p:nvSpPr>
        <p:spPr>
          <a:xfrm>
            <a:off x="877774" y="1542361"/>
            <a:ext cx="5617294" cy="3784551"/>
          </a:xfrm>
        </p:spPr>
        <p:txBody>
          <a:bodyPr/>
          <a:lstStyle/>
          <a:p>
            <a:pPr marL="342900" indent="-342900">
              <a:buFont typeface="Arial" panose="020B0604020202020204" pitchFamily="34" charset="0"/>
              <a:buChar char="•"/>
            </a:pPr>
            <a:r>
              <a:rPr lang="en-GB" sz="2400" dirty="0">
                <a:solidFill>
                  <a:schemeClr val="tx1"/>
                </a:solidFill>
                <a:latin typeface="Glacial Indifference" pitchFamily="2" charset="0"/>
              </a:rPr>
              <a:t>Everyone has a differently-wired brain and their own unique way of thinking, interacting and experiencing the world. </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b="1" dirty="0">
                <a:solidFill>
                  <a:schemeClr val="tx1"/>
                </a:solidFill>
                <a:latin typeface="Glacial Indifference" pitchFamily="2" charset="0"/>
              </a:rPr>
              <a:t>Neurodiversity</a:t>
            </a:r>
            <a:r>
              <a:rPr lang="en-GB" sz="2400" dirty="0">
                <a:solidFill>
                  <a:schemeClr val="tx1"/>
                </a:solidFill>
                <a:latin typeface="Glacial Indifference" pitchFamily="2" charset="0"/>
              </a:rPr>
              <a:t> is based on the concept that neurological variances should be recognised and respected just like any other human variation, such as gender, race or sexual orientation. </a:t>
            </a:r>
            <a:endParaRPr lang="en-GB" sz="1600" dirty="0">
              <a:solidFill>
                <a:schemeClr val="tx1"/>
              </a:solidFill>
              <a:latin typeface="Glacial Indifference" pitchFamily="2" charset="0"/>
            </a:endParaRPr>
          </a:p>
        </p:txBody>
      </p:sp>
      <p:sp>
        <p:nvSpPr>
          <p:cNvPr id="11" name="Rectangle: Rounded Corners 10">
            <a:extLst>
              <a:ext uri="{FF2B5EF4-FFF2-40B4-BE49-F238E27FC236}">
                <a16:creationId xmlns:a16="http://schemas.microsoft.com/office/drawing/2014/main" id="{731F099C-598F-5F3F-77BA-84EA58988322}"/>
              </a:ext>
            </a:extLst>
          </p:cNvPr>
          <p:cNvSpPr/>
          <p:nvPr/>
        </p:nvSpPr>
        <p:spPr>
          <a:xfrm>
            <a:off x="534066" y="5326912"/>
            <a:ext cx="5847907" cy="7601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t>Neurodiversity is about recognising that everyone’s brain works differently.</a:t>
            </a:r>
          </a:p>
        </p:txBody>
      </p:sp>
    </p:spTree>
    <p:extLst>
      <p:ext uri="{BB962C8B-B14F-4D97-AF65-F5344CB8AC3E}">
        <p14:creationId xmlns:p14="http://schemas.microsoft.com/office/powerpoint/2010/main" val="279692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F604F9-D8F0-9466-F848-5E15F1A5A6C0}"/>
              </a:ext>
            </a:extLst>
          </p:cNvPr>
          <p:cNvSpPr>
            <a:spLocks noGrp="1"/>
          </p:cNvSpPr>
          <p:nvPr>
            <p:ph type="body" sz="quarter" idx="11"/>
          </p:nvPr>
        </p:nvSpPr>
        <p:spPr>
          <a:xfrm>
            <a:off x="875536" y="770970"/>
            <a:ext cx="4290353" cy="563027"/>
          </a:xfrm>
        </p:spPr>
        <p:txBody>
          <a:bodyPr/>
          <a:lstStyle/>
          <a:p>
            <a:pPr algn="l"/>
            <a:r>
              <a:rPr lang="en-GB" sz="2800" b="1" dirty="0">
                <a:latin typeface="Glacial Indifference" pitchFamily="2" charset="0"/>
              </a:rPr>
              <a:t>No Human Brain Is </a:t>
            </a:r>
          </a:p>
          <a:p>
            <a:pPr algn="l"/>
            <a:r>
              <a:rPr lang="en-GB" sz="2800" b="1" dirty="0">
                <a:latin typeface="Glacial Indifference" pitchFamily="2" charset="0"/>
              </a:rPr>
              <a:t>Exactly Alike</a:t>
            </a:r>
            <a:endParaRPr lang="en-GB" sz="2800" dirty="0">
              <a:latin typeface="Glacial Indifference" pitchFamily="2" charset="0"/>
            </a:endParaRPr>
          </a:p>
          <a:p>
            <a:pPr algn="l"/>
            <a:endParaRPr lang="en-GB" dirty="0"/>
          </a:p>
        </p:txBody>
      </p:sp>
      <p:sp>
        <p:nvSpPr>
          <p:cNvPr id="4" name="Text Placeholder 3">
            <a:extLst>
              <a:ext uri="{FF2B5EF4-FFF2-40B4-BE49-F238E27FC236}">
                <a16:creationId xmlns:a16="http://schemas.microsoft.com/office/drawing/2014/main" id="{3325D3F5-D310-A37D-EA07-72BB0BB0EFA5}"/>
              </a:ext>
            </a:extLst>
          </p:cNvPr>
          <p:cNvSpPr>
            <a:spLocks noGrp="1"/>
          </p:cNvSpPr>
          <p:nvPr>
            <p:ph type="body" sz="quarter" idx="23"/>
          </p:nvPr>
        </p:nvSpPr>
        <p:spPr>
          <a:xfrm>
            <a:off x="875536" y="2024743"/>
            <a:ext cx="4693772" cy="3167742"/>
          </a:xfrm>
        </p:spPr>
        <p:txBody>
          <a:bodyPr/>
          <a:lstStyle/>
          <a:p>
            <a:pPr marL="285750" indent="-285750">
              <a:buFont typeface="Arial" panose="020B0604020202020204" pitchFamily="34" charset="0"/>
              <a:buChar char="•"/>
            </a:pPr>
            <a:r>
              <a:rPr lang="en-GB" sz="2000" dirty="0">
                <a:solidFill>
                  <a:schemeClr val="tx1"/>
                </a:solidFill>
                <a:latin typeface="Glacial Indifference" pitchFamily="2" charset="0"/>
              </a:rPr>
              <a:t>There is no ‘standard’ human brain against which all other human brains can be compared. </a:t>
            </a:r>
          </a:p>
          <a:p>
            <a:endParaRPr lang="en-GB" sz="2000" dirty="0">
              <a:solidFill>
                <a:schemeClr val="tx1"/>
              </a:solidFill>
              <a:latin typeface="Glacial Indifference" pitchFamily="2" charset="0"/>
            </a:endParaRPr>
          </a:p>
          <a:p>
            <a:pPr marL="285750" indent="-285750">
              <a:buFont typeface="Arial" panose="020B0604020202020204" pitchFamily="34" charset="0"/>
              <a:buChar char="•"/>
            </a:pPr>
            <a:r>
              <a:rPr lang="en-GB" sz="2000" dirty="0">
                <a:solidFill>
                  <a:schemeClr val="tx1"/>
                </a:solidFill>
                <a:latin typeface="Glacial Indifference" pitchFamily="2" charset="0"/>
              </a:rPr>
              <a:t>On the contrary, the human brain is so complex that no brain is exactly alike. </a:t>
            </a:r>
          </a:p>
          <a:p>
            <a:pPr marL="285750" indent="-285750">
              <a:buFont typeface="Arial" panose="020B0604020202020204" pitchFamily="34" charset="0"/>
              <a:buChar char="•"/>
            </a:pPr>
            <a:endParaRPr lang="en-GB" sz="2000" dirty="0">
              <a:solidFill>
                <a:schemeClr val="tx1"/>
              </a:solidFill>
              <a:latin typeface="Glacial Indifference" pitchFamily="2" charset="0"/>
            </a:endParaRPr>
          </a:p>
          <a:p>
            <a:pPr marL="285750" indent="-285750">
              <a:buFont typeface="Arial" panose="020B0604020202020204" pitchFamily="34" charset="0"/>
              <a:buChar char="•"/>
            </a:pPr>
            <a:r>
              <a:rPr lang="en-GB" sz="2000" dirty="0">
                <a:solidFill>
                  <a:schemeClr val="tx1"/>
                </a:solidFill>
                <a:latin typeface="Glacial Indifference" pitchFamily="2" charset="0"/>
              </a:rPr>
              <a:t>The wide range of natural neurological variations of the brain affect the way that people think, learn and process information. </a:t>
            </a:r>
          </a:p>
          <a:p>
            <a:pPr marL="0" indent="0">
              <a:buNone/>
            </a:pPr>
            <a:endParaRPr lang="en-GB" dirty="0">
              <a:solidFill>
                <a:schemeClr val="tx1"/>
              </a:solidFill>
            </a:endParaRPr>
          </a:p>
        </p:txBody>
      </p:sp>
      <p:pic>
        <p:nvPicPr>
          <p:cNvPr id="5" name="Picture Placeholder 4">
            <a:extLst>
              <a:ext uri="{FF2B5EF4-FFF2-40B4-BE49-F238E27FC236}">
                <a16:creationId xmlns:a16="http://schemas.microsoft.com/office/drawing/2014/main" id="{E9771463-DCC3-BB63-1A2A-48D59AD91363}"/>
              </a:ext>
            </a:extLst>
          </p:cNvPr>
          <p:cNvPicPr>
            <a:picLocks noGrp="1" noChangeAspect="1"/>
          </p:cNvPicPr>
          <p:nvPr>
            <p:ph type="pic" sz="quarter" idx="26"/>
          </p:nvPr>
        </p:nvPicPr>
        <p:blipFill>
          <a:blip r:embed="rId2"/>
          <a:srcRect l="632" r="632"/>
          <a:stretch>
            <a:fillRect/>
          </a:stretch>
        </p:blipFill>
        <p:spPr>
          <a:xfrm>
            <a:off x="6329363" y="498475"/>
            <a:ext cx="5327650" cy="5610225"/>
          </a:xfrm>
          <a:prstGeom prst="rect">
            <a:avLst/>
          </a:prstGeom>
        </p:spPr>
      </p:pic>
    </p:spTree>
    <p:extLst>
      <p:ext uri="{BB962C8B-B14F-4D97-AF65-F5344CB8AC3E}">
        <p14:creationId xmlns:p14="http://schemas.microsoft.com/office/powerpoint/2010/main" val="2807041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p:txBody>
          <a:bodyPr/>
          <a:lstStyle/>
          <a:p>
            <a:pPr algn="l"/>
            <a:r>
              <a:rPr lang="en-US" sz="2800" b="1" dirty="0">
                <a:latin typeface="Glacial Indifference" pitchFamily="2" charset="0"/>
              </a:rPr>
              <a:t>Respecting Differences</a:t>
            </a:r>
          </a:p>
          <a:p>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r>
              <a:rPr lang="en-GB" sz="2400" dirty="0">
                <a:solidFill>
                  <a:schemeClr val="tx1"/>
                </a:solidFill>
                <a:latin typeface="Glacial Indifference" pitchFamily="2" charset="0"/>
              </a:rPr>
              <a:t>Neurological differences in the way that our brains are wired means that you may find some things challenging that others find easy.</a:t>
            </a:r>
          </a:p>
          <a:p>
            <a:endParaRPr lang="en-GB" sz="1600" dirty="0">
              <a:latin typeface="Glacial Indifference" pitchFamily="2" charset="0"/>
            </a:endParaRPr>
          </a:p>
          <a:p>
            <a:pPr marL="285750" indent="-285750">
              <a:buFont typeface="Arial" panose="020B0604020202020204" pitchFamily="34" charset="0"/>
              <a:buChar char="•"/>
            </a:pPr>
            <a:r>
              <a:rPr lang="en-GB" sz="2400" dirty="0">
                <a:solidFill>
                  <a:schemeClr val="tx1"/>
                </a:solidFill>
                <a:latin typeface="Glacial Indifference" pitchFamily="2" charset="0"/>
              </a:rPr>
              <a:t>You may also find things easy that other people find challenging.</a:t>
            </a:r>
          </a:p>
          <a:p>
            <a:endParaRPr lang="en-GB" sz="1600" dirty="0">
              <a:solidFill>
                <a:schemeClr val="tx1"/>
              </a:solidFill>
              <a:latin typeface="Glacial Indifference" pitchFamily="2" charset="0"/>
            </a:endParaRPr>
          </a:p>
          <a:p>
            <a:pPr marL="342900" indent="-342900">
              <a:buFont typeface="Arial" panose="020B0604020202020204" pitchFamily="34" charset="0"/>
              <a:buChar char="•"/>
            </a:pPr>
            <a:r>
              <a:rPr lang="en-GB" sz="2400" b="1" dirty="0">
                <a:solidFill>
                  <a:schemeClr val="tx1"/>
                </a:solidFill>
                <a:latin typeface="Glacial Indifference" pitchFamily="2" charset="0"/>
              </a:rPr>
              <a:t>Neurodiversity</a:t>
            </a:r>
            <a:r>
              <a:rPr lang="en-GB" sz="2400" dirty="0">
                <a:solidFill>
                  <a:schemeClr val="tx1"/>
                </a:solidFill>
                <a:latin typeface="Glacial Indifference" pitchFamily="2" charset="0"/>
              </a:rPr>
              <a:t> is about recognising that there is a wide range of neurological variations in the human brain, instead of viewing these variations as being “abnormal.”</a:t>
            </a:r>
          </a:p>
          <a:p>
            <a:endParaRPr lang="en-GB" sz="2400" dirty="0">
              <a:latin typeface="Glacial Indifference" pitchFamily="2" charset="0"/>
            </a:endParaRPr>
          </a:p>
          <a:p>
            <a:pPr marL="342900" indent="-342900">
              <a:buFont typeface="Arial" panose="020B0604020202020204" pitchFamily="34" charset="0"/>
              <a:buChar char="•"/>
            </a:pPr>
            <a:endParaRPr lang="en-GB" sz="2400" dirty="0">
              <a:latin typeface="Glacial Indifference" pitchFamily="2" charset="0"/>
            </a:endParaRPr>
          </a:p>
          <a:p>
            <a:pPr marL="285750" indent="-285750">
              <a:buFont typeface="Arial" panose="020B0604020202020204" pitchFamily="34" charset="0"/>
              <a:buChar char="•"/>
            </a:pPr>
            <a:endParaRPr lang="en-GB" sz="2400" dirty="0">
              <a:solidFill>
                <a:schemeClr val="tx1"/>
              </a:solidFill>
              <a:latin typeface="Glacial Indifference" pitchFamily="2" charset="0"/>
            </a:endParaRPr>
          </a:p>
        </p:txBody>
      </p:sp>
      <p:sp>
        <p:nvSpPr>
          <p:cNvPr id="2" name="Rectangle: Rounded Corners 1">
            <a:extLst>
              <a:ext uri="{FF2B5EF4-FFF2-40B4-BE49-F238E27FC236}">
                <a16:creationId xmlns:a16="http://schemas.microsoft.com/office/drawing/2014/main" id="{E11FC7C3-67A4-C9B7-E19C-1FDBB924EC8E}"/>
              </a:ext>
            </a:extLst>
          </p:cNvPr>
          <p:cNvSpPr/>
          <p:nvPr/>
        </p:nvSpPr>
        <p:spPr>
          <a:xfrm>
            <a:off x="3172046" y="5071730"/>
            <a:ext cx="5847907" cy="7601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t>Neurological variations in the human brain are natural.</a:t>
            </a:r>
          </a:p>
        </p:txBody>
      </p:sp>
    </p:spTree>
    <p:extLst>
      <p:ext uri="{BB962C8B-B14F-4D97-AF65-F5344CB8AC3E}">
        <p14:creationId xmlns:p14="http://schemas.microsoft.com/office/powerpoint/2010/main" val="3569642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6" y="770970"/>
            <a:ext cx="4515172" cy="563027"/>
          </a:xfrm>
        </p:spPr>
        <p:txBody>
          <a:bodyPr/>
          <a:lstStyle/>
          <a:p>
            <a:pPr algn="l"/>
            <a:r>
              <a:rPr lang="en-US" sz="2800" b="1" dirty="0">
                <a:latin typeface="Glacial Indifference" pitchFamily="2" charset="0"/>
              </a:rPr>
              <a:t>Do These Differences Have a Name?</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875535" y="1825389"/>
            <a:ext cx="6319104" cy="3947837"/>
          </a:xfrm>
        </p:spPr>
        <p:txBody>
          <a:bodyPr/>
          <a:lstStyle/>
          <a:p>
            <a:pPr marL="0" indent="0">
              <a:buNone/>
            </a:pPr>
            <a:r>
              <a:rPr lang="en-GB" sz="2400" dirty="0">
                <a:solidFill>
                  <a:schemeClr val="tx1"/>
                </a:solidFill>
                <a:latin typeface="Glacial Indifference" pitchFamily="2" charset="0"/>
              </a:rPr>
              <a:t>Some of the different ways of thinking, learning, interacting and perceiving the world have been given labels, such as:</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Attention Deficit Hyperactivity Disorder (ADHD)</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Autism Spectrum Conditions (ASC)</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Dyslexia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Dyspraxia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Dyscalculia</a:t>
            </a:r>
          </a:p>
          <a:p>
            <a:pPr marL="285750" indent="-285750">
              <a:lnSpc>
                <a:spcPct val="150000"/>
              </a:lnSpc>
              <a:buFont typeface="Arial" panose="020B0604020202020204" pitchFamily="34" charset="0"/>
              <a:buChar char="•"/>
            </a:pPr>
            <a:r>
              <a:rPr lang="en-GB" sz="2400" dirty="0">
                <a:solidFill>
                  <a:schemeClr val="tx1"/>
                </a:solidFill>
                <a:latin typeface="Glacial Indifference" pitchFamily="2" charset="0"/>
              </a:rPr>
              <a:t>Tourette’s Syndrome</a:t>
            </a:r>
          </a:p>
          <a:p>
            <a:endParaRPr lang="en-GB" dirty="0">
              <a:solidFill>
                <a:schemeClr val="tx1"/>
              </a:solidFill>
            </a:endParaRPr>
          </a:p>
        </p:txBody>
      </p:sp>
      <p:pic>
        <p:nvPicPr>
          <p:cNvPr id="8" name="Picture 7" descr="A picture containing person, outdoor&#10;&#10;Description automatically generated">
            <a:extLst>
              <a:ext uri="{FF2B5EF4-FFF2-40B4-BE49-F238E27FC236}">
                <a16:creationId xmlns:a16="http://schemas.microsoft.com/office/drawing/2014/main" id="{D6B4BCA6-B7D8-929D-2DD7-A329BF3FC8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29" r="41891"/>
          <a:stretch/>
        </p:blipFill>
        <p:spPr>
          <a:xfrm>
            <a:off x="7194639" y="0"/>
            <a:ext cx="4997361" cy="6858000"/>
          </a:xfrm>
          <a:prstGeom prst="rect">
            <a:avLst/>
          </a:prstGeom>
        </p:spPr>
      </p:pic>
    </p:spTree>
    <p:extLst>
      <p:ext uri="{BB962C8B-B14F-4D97-AF65-F5344CB8AC3E}">
        <p14:creationId xmlns:p14="http://schemas.microsoft.com/office/powerpoint/2010/main" val="374174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3202A-B779-D922-A955-914AD20CB999}"/>
              </a:ext>
            </a:extLst>
          </p:cNvPr>
          <p:cNvSpPr>
            <a:spLocks noGrp="1"/>
          </p:cNvSpPr>
          <p:nvPr>
            <p:ph type="body" sz="quarter" idx="11"/>
          </p:nvPr>
        </p:nvSpPr>
        <p:spPr>
          <a:xfrm>
            <a:off x="875535" y="770970"/>
            <a:ext cx="9044641" cy="563027"/>
          </a:xfrm>
        </p:spPr>
        <p:txBody>
          <a:bodyPr/>
          <a:lstStyle/>
          <a:p>
            <a:pPr algn="l"/>
            <a:r>
              <a:rPr lang="en-US" sz="2800" b="1" dirty="0">
                <a:latin typeface="Glacial Indifference" pitchFamily="2" charset="0"/>
              </a:rPr>
              <a:t>Attention Deficit Hyperactivity Disorder (ADHD)</a:t>
            </a:r>
            <a:endParaRPr lang="en-GB" dirty="0"/>
          </a:p>
        </p:txBody>
      </p:sp>
      <p:sp>
        <p:nvSpPr>
          <p:cNvPr id="4" name="Text Placeholder 3">
            <a:extLst>
              <a:ext uri="{FF2B5EF4-FFF2-40B4-BE49-F238E27FC236}">
                <a16:creationId xmlns:a16="http://schemas.microsoft.com/office/drawing/2014/main" id="{FD4C1F81-742E-0A63-54BD-55B02DFB007A}"/>
              </a:ext>
            </a:extLst>
          </p:cNvPr>
          <p:cNvSpPr>
            <a:spLocks noGrp="1"/>
          </p:cNvSpPr>
          <p:nvPr>
            <p:ph type="body" sz="quarter" idx="23"/>
          </p:nvPr>
        </p:nvSpPr>
        <p:spPr>
          <a:xfrm>
            <a:off x="971229" y="1725536"/>
            <a:ext cx="10703320" cy="4361494"/>
          </a:xfrm>
        </p:spPr>
        <p:txBody>
          <a:bodyPr/>
          <a:lstStyle/>
          <a:p>
            <a:pPr>
              <a:lnSpc>
                <a:spcPct val="150000"/>
              </a:lnSpc>
            </a:pPr>
            <a:r>
              <a:rPr lang="en-GB" sz="2400" dirty="0">
                <a:solidFill>
                  <a:schemeClr val="tx1"/>
                </a:solidFill>
                <a:latin typeface="Glacial Indifference" pitchFamily="2" charset="0"/>
              </a:rPr>
              <a:t>About 4% of the population have ADHD.</a:t>
            </a:r>
          </a:p>
          <a:p>
            <a:pPr>
              <a:lnSpc>
                <a:spcPct val="150000"/>
              </a:lnSpc>
            </a:pPr>
            <a:r>
              <a:rPr lang="en-GB" sz="2400" dirty="0">
                <a:solidFill>
                  <a:schemeClr val="tx1"/>
                </a:solidFill>
                <a:latin typeface="Glacial Indifference" pitchFamily="2" charset="0"/>
              </a:rPr>
              <a:t>ADHD affects a person’s ability to focus. It can cause inattention, hyperactivity and impulsiveness.</a:t>
            </a:r>
          </a:p>
          <a:p>
            <a:pPr>
              <a:lnSpc>
                <a:spcPct val="150000"/>
              </a:lnSpc>
            </a:pPr>
            <a:r>
              <a:rPr lang="en-GB" sz="2400" dirty="0">
                <a:solidFill>
                  <a:schemeClr val="tx1"/>
                </a:solidFill>
                <a:latin typeface="Glacial Indifference" pitchFamily="2" charset="0"/>
              </a:rPr>
              <a:t>People with ADHD can be some of the most creative members on a team, bringing energy and new approaches to their projects</a:t>
            </a:r>
          </a:p>
          <a:p>
            <a:pPr>
              <a:lnSpc>
                <a:spcPct val="150000"/>
              </a:lnSpc>
            </a:pPr>
            <a:r>
              <a:rPr lang="en-GB" sz="2400" dirty="0">
                <a:solidFill>
                  <a:schemeClr val="tx1"/>
                </a:solidFill>
                <a:latin typeface="Glacial Indifference" pitchFamily="2" charset="0"/>
              </a:rPr>
              <a:t>Several studies have shown that adults with ADHD tend to be out-of-the-box thinkers and calm under pressure.</a:t>
            </a:r>
          </a:p>
        </p:txBody>
      </p:sp>
    </p:spTree>
    <p:extLst>
      <p:ext uri="{BB962C8B-B14F-4D97-AF65-F5344CB8AC3E}">
        <p14:creationId xmlns:p14="http://schemas.microsoft.com/office/powerpoint/2010/main" val="24403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A1B637-CE84-004E-A43C-72B9CAFD153D}"/>
              </a:ext>
            </a:extLst>
          </p:cNvPr>
          <p:cNvPicPr>
            <a:picLocks noChangeAspect="1"/>
          </p:cNvPicPr>
          <p:nvPr/>
        </p:nvPicPr>
        <p:blipFill>
          <a:blip r:embed="rId2"/>
          <a:stretch>
            <a:fillRect/>
          </a:stretch>
        </p:blipFill>
        <p:spPr>
          <a:xfrm>
            <a:off x="1425712" y="179411"/>
            <a:ext cx="9340576" cy="6187763"/>
          </a:xfrm>
          <a:prstGeom prst="rect">
            <a:avLst/>
          </a:prstGeom>
        </p:spPr>
      </p:pic>
    </p:spTree>
    <p:extLst>
      <p:ext uri="{BB962C8B-B14F-4D97-AF65-F5344CB8AC3E}">
        <p14:creationId xmlns:p14="http://schemas.microsoft.com/office/powerpoint/2010/main" val="207316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8538BB-EC84-4B65-ED50-60423AEFAE7D}"/>
              </a:ext>
            </a:extLst>
          </p:cNvPr>
          <p:cNvSpPr>
            <a:spLocks noGrp="1"/>
          </p:cNvSpPr>
          <p:nvPr>
            <p:ph type="body" sz="quarter" idx="11"/>
          </p:nvPr>
        </p:nvSpPr>
        <p:spPr/>
        <p:txBody>
          <a:bodyPr/>
          <a:lstStyle/>
          <a:p>
            <a:pPr algn="l"/>
            <a:r>
              <a:rPr lang="en-US" sz="2800" b="1" dirty="0">
                <a:latin typeface="Glacial Indifference" pitchFamily="2" charset="0"/>
              </a:rPr>
              <a:t>Autism</a:t>
            </a:r>
            <a:endParaRPr lang="en-GB" dirty="0"/>
          </a:p>
        </p:txBody>
      </p:sp>
      <p:sp>
        <p:nvSpPr>
          <p:cNvPr id="4" name="Text Placeholder 3">
            <a:extLst>
              <a:ext uri="{FF2B5EF4-FFF2-40B4-BE49-F238E27FC236}">
                <a16:creationId xmlns:a16="http://schemas.microsoft.com/office/drawing/2014/main" id="{C9FAD206-0E2B-3EA6-E590-C067E7DB046A}"/>
              </a:ext>
            </a:extLst>
          </p:cNvPr>
          <p:cNvSpPr>
            <a:spLocks noGrp="1"/>
          </p:cNvSpPr>
          <p:nvPr>
            <p:ph type="body" sz="quarter" idx="23"/>
          </p:nvPr>
        </p:nvSpPr>
        <p:spPr>
          <a:xfrm>
            <a:off x="875536" y="1614763"/>
            <a:ext cx="4693772" cy="3838980"/>
          </a:xfrm>
        </p:spPr>
        <p:txBody>
          <a:bodyPr/>
          <a:lstStyle/>
          <a:p>
            <a:pPr marL="285750" indent="-285750">
              <a:buFont typeface="Arial" panose="020B0604020202020204" pitchFamily="34" charset="0"/>
              <a:buChar char="•"/>
            </a:pPr>
            <a:r>
              <a:rPr lang="en-GB" sz="1800" dirty="0">
                <a:solidFill>
                  <a:schemeClr val="tx1"/>
                </a:solidFill>
                <a:latin typeface="Glacial Indifference" pitchFamily="2" charset="0"/>
              </a:rPr>
              <a:t>About 2% of the population is autistic.</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Autism affects how a person perceives the world and interacts and socialises with others, making it challenging for them to pick up social cues and interpret them.</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Autistic people can be sensitive to lights, noise, touch and smells, which can sometimes cause them distress.</a:t>
            </a:r>
          </a:p>
          <a:p>
            <a:endParaRPr lang="en-GB" sz="1800" dirty="0">
              <a:solidFill>
                <a:schemeClr val="tx1"/>
              </a:solidFill>
              <a:latin typeface="Glacial Indifference" pitchFamily="2" charset="0"/>
            </a:endParaRPr>
          </a:p>
          <a:p>
            <a:pPr marL="285750" indent="-285750">
              <a:buFont typeface="Arial" panose="020B0604020202020204" pitchFamily="34" charset="0"/>
              <a:buChar char="•"/>
            </a:pPr>
            <a:r>
              <a:rPr lang="en-GB" sz="1800" dirty="0">
                <a:solidFill>
                  <a:schemeClr val="tx1"/>
                </a:solidFill>
                <a:latin typeface="Glacial Indifference" pitchFamily="2" charset="0"/>
              </a:rPr>
              <a:t>People on the autistic spectrum can be highly logical and can be good at absorbing and remembering facts, attention to detail, and recognising patterns.</a:t>
            </a:r>
          </a:p>
        </p:txBody>
      </p:sp>
      <p:pic>
        <p:nvPicPr>
          <p:cNvPr id="5" name="Picture Placeholder 4">
            <a:extLst>
              <a:ext uri="{FF2B5EF4-FFF2-40B4-BE49-F238E27FC236}">
                <a16:creationId xmlns:a16="http://schemas.microsoft.com/office/drawing/2014/main" id="{B440D282-EBD3-1BAF-A0E4-DCA07C99B869}"/>
              </a:ext>
            </a:extLst>
          </p:cNvPr>
          <p:cNvPicPr>
            <a:picLocks noGrp="1" noChangeAspect="1"/>
          </p:cNvPicPr>
          <p:nvPr>
            <p:ph type="pic" sz="quarter" idx="26"/>
          </p:nvPr>
        </p:nvPicPr>
        <p:blipFill rotWithShape="1">
          <a:blip r:embed="rId2"/>
          <a:srcRect l="5036" t="8250" r="23392" b="5660"/>
          <a:stretch/>
        </p:blipFill>
        <p:spPr>
          <a:xfrm>
            <a:off x="6372905" y="863374"/>
            <a:ext cx="5327650" cy="4829856"/>
          </a:xfrm>
          <a:prstGeom prst="rect">
            <a:avLst/>
          </a:prstGeom>
        </p:spPr>
      </p:pic>
    </p:spTree>
    <p:extLst>
      <p:ext uri="{BB962C8B-B14F-4D97-AF65-F5344CB8AC3E}">
        <p14:creationId xmlns:p14="http://schemas.microsoft.com/office/powerpoint/2010/main" val="2431841645"/>
      </p:ext>
    </p:extLst>
  </p:cSld>
  <p:clrMapOvr>
    <a:masterClrMapping/>
  </p:clrMapOvr>
</p:sld>
</file>

<file path=ppt/theme/theme1.xml><?xml version="1.0" encoding="utf-8"?>
<a:theme xmlns:a="http://schemas.openxmlformats.org/drawingml/2006/main" name="1_Office Theme">
  <a:themeElements>
    <a:clrScheme name="NCW Colours">
      <a:dk1>
        <a:srgbClr val="000000"/>
      </a:dk1>
      <a:lt1>
        <a:srgbClr val="FFFFFF"/>
      </a:lt1>
      <a:dk2>
        <a:srgbClr val="44546A"/>
      </a:dk2>
      <a:lt2>
        <a:srgbClr val="E7E6E6"/>
      </a:lt2>
      <a:accent1>
        <a:srgbClr val="F5B834"/>
      </a:accent1>
      <a:accent2>
        <a:srgbClr val="F47C20"/>
      </a:accent2>
      <a:accent3>
        <a:srgbClr val="CA275C"/>
      </a:accent3>
      <a:accent4>
        <a:srgbClr val="686EB1"/>
      </a:accent4>
      <a:accent5>
        <a:srgbClr val="2F93D0"/>
      </a:accent5>
      <a:accent6>
        <a:srgbClr val="3CB35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2B41E19B7BE42A0973D0E85FF819C" ma:contentTypeVersion="20" ma:contentTypeDescription="Create a new document." ma:contentTypeScope="" ma:versionID="dfdd96b41d0a1d4205b48729f995187d">
  <xsd:schema xmlns:xsd="http://www.w3.org/2001/XMLSchema" xmlns:xs="http://www.w3.org/2001/XMLSchema" xmlns:p="http://schemas.microsoft.com/office/2006/metadata/properties" xmlns:ns2="4ccd1aac-08f7-47f2-89ba-34cf93254773" xmlns:ns3="06c581f9-3869-4230-8796-afadd946b574" targetNamespace="http://schemas.microsoft.com/office/2006/metadata/properties" ma:root="true" ma:fieldsID="f7f6581a6f4fa0070b7b3f1feab3b8e4" ns2:_="" ns3:_="">
    <xsd:import namespace="4ccd1aac-08f7-47f2-89ba-34cf93254773"/>
    <xsd:import namespace="06c581f9-3869-4230-8796-afadd946b5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Location" minOccurs="0"/>
                <xsd:element ref="ns2:Rank" minOccurs="0"/>
                <xsd:element ref="ns2:I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d1aac-08f7-47f2-89ba-34cf932547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e699780-54db-49ae-997d-ca2e7d72663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Rank" ma:index="24" nillable="true" ma:displayName="Rank" ma:format="Dropdown" ma:internalName="Rank" ma:percentage="FALSE">
      <xsd:simpleType>
        <xsd:restriction base="dms:Number"/>
      </xsd:simpleType>
    </xsd:element>
    <xsd:element name="In" ma:index="25" nillable="true" ma:displayName="In" ma:default="1" ma:format="Dropdown" ma:internalName="In">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c581f9-3869-4230-8796-afadd946b57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c72954d-62c0-4c86-b14a-15638df45585}" ma:internalName="TaxCatchAll" ma:showField="CatchAllData" ma:web="06c581f9-3869-4230-8796-afadd946b57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6c581f9-3869-4230-8796-afadd946b574" xsi:nil="true"/>
    <lcf76f155ced4ddcb4097134ff3c332f xmlns="4ccd1aac-08f7-47f2-89ba-34cf93254773">
      <Terms xmlns="http://schemas.microsoft.com/office/infopath/2007/PartnerControls"/>
    </lcf76f155ced4ddcb4097134ff3c332f>
    <In xmlns="4ccd1aac-08f7-47f2-89ba-34cf93254773">true</In>
    <Rank xmlns="4ccd1aac-08f7-47f2-89ba-34cf9325477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8B3389-2B89-48A1-B013-5929E495B0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cd1aac-08f7-47f2-89ba-34cf93254773"/>
    <ds:schemaRef ds:uri="06c581f9-3869-4230-8796-afadd946b5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4BAB6D-D731-4561-A65D-4810FE30F93B}">
  <ds:schemaRefs>
    <ds:schemaRef ds:uri="http://schemas.microsoft.com/office/2006/metadata/properties"/>
    <ds:schemaRef ds:uri="http://schemas.microsoft.com/office/infopath/2007/PartnerControls"/>
    <ds:schemaRef ds:uri="06c581f9-3869-4230-8796-afadd946b574"/>
    <ds:schemaRef ds:uri="4ccd1aac-08f7-47f2-89ba-34cf93254773"/>
  </ds:schemaRefs>
</ds:datastoreItem>
</file>

<file path=customXml/itemProps3.xml><?xml version="1.0" encoding="utf-8"?>
<ds:datastoreItem xmlns:ds="http://schemas.openxmlformats.org/officeDocument/2006/customXml" ds:itemID="{35424F9F-2940-462E-BE56-29506EF88009}">
  <ds:schemaRefs>
    <ds:schemaRef ds:uri="http://schemas.microsoft.com/sharepoint/v3/contenttype/forms"/>
  </ds:schemaRefs>
</ds:datastoreItem>
</file>

<file path=docMetadata/LabelInfo.xml><?xml version="1.0" encoding="utf-8"?>
<clbl:labelList xmlns:clbl="http://schemas.microsoft.com/office/2020/mipLabelMetadata">
  <clbl:label id="{1b7cf5cf-f63a-4574-acef-a8eef0d7dc27}" enabled="1" method="Standard" siteId="{ad20d240-a211-4193-8273-c8ec19c7463f}" removed="0"/>
</clbl:labelList>
</file>

<file path=docProps/app.xml><?xml version="1.0" encoding="utf-8"?>
<Properties xmlns="http://schemas.openxmlformats.org/officeDocument/2006/extended-properties" xmlns:vt="http://schemas.openxmlformats.org/officeDocument/2006/docPropsVTypes">
  <Template/>
  <TotalTime>125</TotalTime>
  <Words>1298</Words>
  <Application>Microsoft Office PowerPoint</Application>
  <PresentationFormat>Widescreen</PresentationFormat>
  <Paragraphs>142</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.Hiragino Kaku Gothic Interface W3</vt:lpstr>
      <vt:lpstr>Arial</vt:lpstr>
      <vt:lpstr>Arial Black</vt:lpstr>
      <vt:lpstr>Calibri</vt:lpstr>
      <vt:lpstr>Glacial Indifference</vt:lpstr>
      <vt:lpstr>Proxima Nova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Dyscalculia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Brooke Elias</dc:creator>
  <cp:lastModifiedBy>Brooke Elias</cp:lastModifiedBy>
  <cp:revision>5</cp:revision>
  <dcterms:created xsi:type="dcterms:W3CDTF">2020-09-17T18:39:48Z</dcterms:created>
  <dcterms:modified xsi:type="dcterms:W3CDTF">2025-01-15T12:28:44Z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2020-09-17T00:00:00Z</vt:filetime>
  </property>
  <property fmtid="{D5CDD505-2E9C-101B-9397-08002B2CF9AE}" pid="3" name="Creator">
    <vt:lpwstr>Adobe InDesign 15.1 (Macintosh)</vt:lpwstr>
  </property>
  <property fmtid="{D5CDD505-2E9C-101B-9397-08002B2CF9AE}" pid="4" name="LastSaved">
    <vt:filetime>2020-09-17T00:00:00Z</vt:filetime>
  </property>
  <property fmtid="{D5CDD505-2E9C-101B-9397-08002B2CF9AE}" pid="5" name="ContentTypeId">
    <vt:lpwstr>0x0101003A32B41E19B7BE42A0973D0E85FF819C</vt:lpwstr>
  </property>
  <property fmtid="{D5CDD505-2E9C-101B-9397-08002B2CF9AE}" pid="6" name="MediaServiceImageTags">
    <vt:lpwstr/>
  </property>
</Properties>
</file>